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notesMasterIdLst>
    <p:notesMasterId r:id="rId14"/>
  </p:notesMasterIdLst>
  <p:sldIdLst>
    <p:sldId id="296" r:id="rId2"/>
    <p:sldId id="282" r:id="rId3"/>
    <p:sldId id="284" r:id="rId4"/>
    <p:sldId id="294" r:id="rId5"/>
    <p:sldId id="291" r:id="rId6"/>
    <p:sldId id="293" r:id="rId7"/>
    <p:sldId id="285" r:id="rId8"/>
    <p:sldId id="288" r:id="rId9"/>
    <p:sldId id="290" r:id="rId10"/>
    <p:sldId id="283" r:id="rId11"/>
    <p:sldId id="295" r:id="rId12"/>
    <p:sldId id="281" r:id="rId13"/>
  </p:sldIdLst>
  <p:sldSz cx="9144000" cy="6858000" type="screen4x3"/>
  <p:notesSz cx="6858000" cy="9144000"/>
  <p:custDataLst>
    <p:tags r:id="rId15"/>
  </p:custDataLst>
  <p:defaultTextStyle>
    <a:defPPr>
      <a:defRPr lang="vi-VN"/>
    </a:defPPr>
    <a:lvl1pPr algn="ctr" rtl="0" eaLnBrk="0" fontAlgn="base" hangingPunct="0">
      <a:spcBef>
        <a:spcPct val="0"/>
      </a:spcBef>
      <a:spcAft>
        <a:spcPct val="0"/>
      </a:spcAft>
      <a:defRPr kern="1200">
        <a:solidFill>
          <a:schemeClr val="tx1"/>
        </a:solidFill>
        <a:latin typeface="Garamond" pitchFamily="18" charset="0"/>
        <a:ea typeface="+mn-ea"/>
        <a:cs typeface="+mn-cs"/>
      </a:defRPr>
    </a:lvl1pPr>
    <a:lvl2pPr marL="457200" algn="ctr" rtl="0" eaLnBrk="0" fontAlgn="base" hangingPunct="0">
      <a:spcBef>
        <a:spcPct val="0"/>
      </a:spcBef>
      <a:spcAft>
        <a:spcPct val="0"/>
      </a:spcAft>
      <a:defRPr kern="1200">
        <a:solidFill>
          <a:schemeClr val="tx1"/>
        </a:solidFill>
        <a:latin typeface="Garamond" pitchFamily="18" charset="0"/>
        <a:ea typeface="+mn-ea"/>
        <a:cs typeface="+mn-cs"/>
      </a:defRPr>
    </a:lvl2pPr>
    <a:lvl3pPr marL="914400" algn="ctr"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ctr"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ctr"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008000"/>
    <a:srgbClr val="009900"/>
    <a:srgbClr val="3333FF"/>
    <a:srgbClr val="0000FF"/>
    <a:srgbClr val="FF9900"/>
    <a:srgbClr val="FF0066"/>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Arial" charset="0"/>
              </a:defRPr>
            </a:lvl1pPr>
          </a:lstStyle>
          <a:p>
            <a:endParaRPr lang="en-US"/>
          </a:p>
        </p:txBody>
      </p:sp>
      <p:sp>
        <p:nvSpPr>
          <p:cNvPr id="20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0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charset="0"/>
              </a:defRPr>
            </a:lvl1pPr>
          </a:lstStyle>
          <a:p>
            <a:endParaRPr lang="en-US"/>
          </a:p>
        </p:txBody>
      </p:sp>
      <p:sp>
        <p:nvSpPr>
          <p:cNvPr id="20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EC2411D5-48AB-4D58-820D-6F4B518EDB58}"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A68D66-05A0-42B0-A8C9-DE982C00E3A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0DA86D-C1F1-4432-AB48-202A5E32585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D7C88B-D040-4160-B014-C46A2896EF3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21DD1-EB9C-4993-99B8-67F5C11685B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F4D9D8-05BC-4581-B0EC-8AC72E00419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B0B3F3-154C-4BC4-8305-C647A9119B1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7528B9-0C18-4F47-8DF8-15EE95BB464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865774-BEFB-4AE0-A231-AA94BEFCCA2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C47314-E17C-4997-B6F4-BF1F3242651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66A8FB-32E9-49F5-A323-5B72EACE09C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88C3AA-CB32-44AD-8B56-C67ECBA916F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E5A135-50A3-45C5-9464-E938263D9BD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truong.jpg"/>
          <p:cNvPicPr>
            <a:picLocks noChangeAspect="1"/>
          </p:cNvPicPr>
          <p:nvPr/>
        </p:nvPicPr>
        <p:blipFill>
          <a:blip r:embed="rId2" cstate="print"/>
          <a:stretch>
            <a:fillRect/>
          </a:stretch>
        </p:blipFill>
        <p:spPr>
          <a:xfrm>
            <a:off x="304800" y="228600"/>
            <a:ext cx="1330390" cy="1316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1676400" y="381000"/>
            <a:ext cx="7239000" cy="1077218"/>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rPr>
              <a:t>PHÒNG GD&amp;ĐT  QUẬN LONG BIÊN</a:t>
            </a:r>
          </a:p>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rPr>
              <a:t>TRƯỜNG TIỂU HỌC ÁI MỘ A</a:t>
            </a:r>
          </a:p>
        </p:txBody>
      </p:sp>
      <p:sp>
        <p:nvSpPr>
          <p:cNvPr id="8" name="TextBox 7"/>
          <p:cNvSpPr txBox="1"/>
          <p:nvPr/>
        </p:nvSpPr>
        <p:spPr>
          <a:xfrm>
            <a:off x="304800" y="1981200"/>
            <a:ext cx="8534400" cy="3046988"/>
          </a:xfrm>
          <a:prstGeom prst="rect">
            <a:avLst/>
          </a:prstGeom>
          <a:noFill/>
        </p:spPr>
        <p:txBody>
          <a:bodyPr>
            <a:spAutoFit/>
            <a:scene3d>
              <a:camera prst="orthographicFront"/>
              <a:lightRig rig="threePt" dir="t"/>
            </a:scene3d>
            <a:sp3d extrusionH="57150">
              <a:bevelT w="82550" h="38100" prst="coolSlant"/>
            </a:sp3d>
          </a:bodyPr>
          <a:lstStyle/>
          <a:p>
            <a:pPr algn="ctr" fontAlgn="auto">
              <a:lnSpc>
                <a:spcPct val="150000"/>
              </a:lnSpc>
              <a:spcBef>
                <a:spcPts val="0"/>
              </a:spcBef>
              <a:spcAft>
                <a:spcPts val="0"/>
              </a:spcAft>
              <a:defRPr/>
            </a:pPr>
            <a:r>
              <a:rPr lang="en-US" sz="32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TÊN PHÂN MÔN: </a:t>
            </a:r>
            <a:r>
              <a:rPr lang="en-US" sz="32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Tập</a:t>
            </a:r>
            <a:r>
              <a:rPr lang="en-US" sz="32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đọc</a:t>
            </a:r>
            <a:endParaRPr lang="en-US" sz="32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algn="ctr" fontAlgn="auto">
              <a:lnSpc>
                <a:spcPct val="150000"/>
              </a:lnSpc>
              <a:spcBef>
                <a:spcPts val="0"/>
              </a:spcBef>
              <a:spcAft>
                <a:spcPts val="0"/>
              </a:spcAft>
              <a:defRPr/>
            </a:pPr>
            <a:r>
              <a:rPr lang="en-US" sz="32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TUẦN</a:t>
            </a:r>
            <a:r>
              <a:rPr lang="en-US" sz="32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9</a:t>
            </a:r>
            <a:endParaRPr lang="en-US" sz="32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lvl="2" fontAlgn="auto">
              <a:lnSpc>
                <a:spcPct val="150000"/>
              </a:lnSpc>
              <a:spcBef>
                <a:spcPts val="0"/>
              </a:spcBef>
              <a:spcAft>
                <a:spcPts val="0"/>
              </a:spcAft>
              <a:defRPr/>
            </a:pPr>
            <a:r>
              <a:rPr lang="en-US" sz="3200" b="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BÀI</a:t>
            </a:r>
            <a:r>
              <a:rPr lang="en-US" sz="32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Thưa</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chuyện</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với</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mẹ</a:t>
            </a:r>
            <a:endParaRPr lang="en-US" sz="30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lvl="2" fontAlgn="auto">
              <a:lnSpc>
                <a:spcPct val="150000"/>
              </a:lnSpc>
              <a:spcBef>
                <a:spcPts val="0"/>
              </a:spcBef>
              <a:spcAft>
                <a:spcPts val="0"/>
              </a:spcAft>
              <a:defRPr/>
            </a:pP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GV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Thực</a:t>
            </a: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hiện</a:t>
            </a: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Nguyễn</a:t>
            </a: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Thị</a:t>
            </a: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Thu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Lan</a:t>
            </a:r>
            <a:endPar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9" name="Content Placeholder 2"/>
          <p:cNvSpPr>
            <a:spLocks/>
          </p:cNvSpPr>
          <p:nvPr/>
        </p:nvSpPr>
        <p:spPr bwMode="auto">
          <a:xfrm>
            <a:off x="0" y="2133600"/>
            <a:ext cx="9144000" cy="4392613"/>
          </a:xfrm>
          <a:prstGeom prst="rect">
            <a:avLst/>
          </a:prstGeom>
          <a:noFill/>
          <a:ln w="9525">
            <a:noFill/>
            <a:miter lim="800000"/>
            <a:headEnd/>
            <a:tailEnd/>
          </a:ln>
          <a:effectLst/>
        </p:spPr>
        <p:txBody>
          <a:bodyPr/>
          <a:lstStyle/>
          <a:p>
            <a:pPr marL="342900" indent="-342900" algn="l" eaLnBrk="1" hangingPunct="1">
              <a:spcBef>
                <a:spcPct val="20000"/>
              </a:spcBef>
              <a:buClr>
                <a:schemeClr val="hlink"/>
              </a:buClr>
              <a:buSzPct val="70000"/>
              <a:buFont typeface="Wingdings" pitchFamily="2" charset="2"/>
              <a:buNone/>
            </a:pPr>
            <a:r>
              <a:rPr lang="en-US" sz="3200">
                <a:effectLst>
                  <a:outerShdw blurRad="38100" dist="38100" dir="2700000" algn="tl">
                    <a:srgbClr val="000000"/>
                  </a:outerShdw>
                </a:effectLst>
                <a:latin typeface="VNI-Times" pitchFamily="2" charset="0"/>
              </a:rPr>
              <a:t>	   </a:t>
            </a:r>
            <a:r>
              <a:rPr lang="en-US" sz="2800">
                <a:effectLst>
                  <a:outerShdw blurRad="38100" dist="38100" dir="2700000" algn="tl">
                    <a:srgbClr val="000000"/>
                  </a:outerShdw>
                </a:effectLst>
                <a:latin typeface="VNI-Times" pitchFamily="2" charset="0"/>
              </a:rPr>
              <a:t>Cöông thaáy ngheøn ngheïn ôû coå. Em naém laáy tay meï, </a:t>
            </a:r>
          </a:p>
          <a:p>
            <a:pPr marL="342900" indent="-342900" algn="l" eaLnBrk="1" hangingPunct="1">
              <a:spcBef>
                <a:spcPct val="20000"/>
              </a:spcBef>
              <a:buClr>
                <a:schemeClr val="hlink"/>
              </a:buClr>
              <a:buSzPct val="70000"/>
              <a:buFont typeface="Wingdings" pitchFamily="2" charset="2"/>
              <a:buNone/>
            </a:pPr>
            <a:r>
              <a:rPr lang="en-US" sz="2800">
                <a:effectLst>
                  <a:outerShdw blurRad="38100" dist="38100" dir="2700000" algn="tl">
                    <a:srgbClr val="000000"/>
                  </a:outerShdw>
                </a:effectLst>
                <a:latin typeface="VNI-Times" pitchFamily="2" charset="0"/>
              </a:rPr>
              <a:t>      thieát tha:</a:t>
            </a:r>
          </a:p>
          <a:p>
            <a:pPr marL="342900" indent="-342900" algn="l" eaLnBrk="1" hangingPunct="1">
              <a:spcBef>
                <a:spcPct val="20000"/>
              </a:spcBef>
              <a:buClr>
                <a:schemeClr val="hlink"/>
              </a:buClr>
              <a:buSzPct val="70000"/>
              <a:buFont typeface="Wingdings" pitchFamily="2" charset="2"/>
              <a:buNone/>
            </a:pPr>
            <a:r>
              <a:rPr lang="en-US" sz="2800">
                <a:effectLst>
                  <a:outerShdw blurRad="38100" dist="38100" dir="2700000" algn="tl">
                    <a:srgbClr val="000000"/>
                  </a:outerShdw>
                </a:effectLst>
                <a:latin typeface="VNI-Times" pitchFamily="2" charset="0"/>
              </a:rPr>
              <a:t>        - Meï ôi! Ngöôøi ta ai cuõng phaûi coù moät ngheà. Laøm ruoäng hay buoân baùn, laøm thaày hay laøm thôï ñeàu ñaùng troïng nhö nhau. Chæ nhöõng ai troäm caép hay aên baùm môùi ñaùng bò coi thöôøng.</a:t>
            </a:r>
          </a:p>
          <a:p>
            <a:pPr marL="342900" indent="-342900" algn="l" eaLnBrk="1" hangingPunct="1">
              <a:spcBef>
                <a:spcPct val="20000"/>
              </a:spcBef>
              <a:buClr>
                <a:schemeClr val="hlink"/>
              </a:buClr>
              <a:buSzPct val="70000"/>
              <a:buFont typeface="Wingdings" pitchFamily="2" charset="2"/>
              <a:buNone/>
            </a:pPr>
            <a:r>
              <a:rPr lang="en-US" sz="2800">
                <a:effectLst>
                  <a:outerShdw blurRad="38100" dist="38100" dir="2700000" algn="tl">
                    <a:srgbClr val="000000"/>
                  </a:outerShdw>
                </a:effectLst>
                <a:latin typeface="VNI-Times" pitchFamily="2" charset="0"/>
              </a:rPr>
              <a:t>         Baát giaùc, em laïi nhôù ñeán ba ngöôøi thôï nheã nhaïi moà hoâi maø vui veû beân tieáng beã thoåi “phì phaøo”, tieáng buùa con, buùa lôùn thi nhau ñaäp “cuùc caéc” vaø nhöõng taøn löûa ñoû hoàng, baén toùe leân nhö khi ñoát caây boâng.</a:t>
            </a:r>
            <a:endParaRPr lang="en-US" sz="2800">
              <a:solidFill>
                <a:srgbClr val="0000CC"/>
              </a:solidFill>
              <a:effectLst>
                <a:outerShdw blurRad="38100" dist="38100" dir="2700000" algn="tl">
                  <a:srgbClr val="000000"/>
                </a:outerShdw>
              </a:effectLst>
              <a:latin typeface="VNI-Times" pitchFamily="2" charset="0"/>
            </a:endParaRPr>
          </a:p>
        </p:txBody>
      </p:sp>
      <p:sp>
        <p:nvSpPr>
          <p:cNvPr id="30731" name="Text Box 11"/>
          <p:cNvSpPr txBox="1">
            <a:spLocks noChangeArrowheads="1"/>
          </p:cNvSpPr>
          <p:nvPr/>
        </p:nvSpPr>
        <p:spPr bwMode="auto">
          <a:xfrm>
            <a:off x="2438400" y="2209800"/>
            <a:ext cx="2132013" cy="519113"/>
          </a:xfrm>
          <a:prstGeom prst="rect">
            <a:avLst/>
          </a:prstGeom>
          <a:noFill/>
          <a:ln w="9525">
            <a:noFill/>
            <a:miter lim="800000"/>
            <a:headEnd/>
            <a:tailEnd/>
          </a:ln>
          <a:effectLst/>
        </p:spPr>
        <p:txBody>
          <a:bodyPr>
            <a:spAutoFit/>
          </a:bodyPr>
          <a:lstStyle/>
          <a:p>
            <a:pPr algn="l" eaLnBrk="1" hangingPunct="1">
              <a:spcBef>
                <a:spcPct val="50000"/>
              </a:spcBef>
            </a:pPr>
            <a:r>
              <a:rPr lang="en-US" sz="2800">
                <a:solidFill>
                  <a:srgbClr val="800000"/>
                </a:solidFill>
                <a:latin typeface="VNI-Times" pitchFamily="2" charset="0"/>
                <a:cs typeface="Arial" charset="0"/>
              </a:rPr>
              <a:t>ngheøn ngheïn</a:t>
            </a:r>
          </a:p>
        </p:txBody>
      </p:sp>
      <p:sp>
        <p:nvSpPr>
          <p:cNvPr id="30732" name="Text Box 12"/>
          <p:cNvSpPr txBox="1">
            <a:spLocks noChangeArrowheads="1"/>
          </p:cNvSpPr>
          <p:nvPr/>
        </p:nvSpPr>
        <p:spPr bwMode="auto">
          <a:xfrm>
            <a:off x="533400" y="2667000"/>
            <a:ext cx="1657350" cy="519113"/>
          </a:xfrm>
          <a:prstGeom prst="rect">
            <a:avLst/>
          </a:prstGeom>
          <a:noFill/>
          <a:ln w="9525">
            <a:noFill/>
            <a:miter lim="800000"/>
            <a:headEnd/>
            <a:tailEnd/>
          </a:ln>
          <a:effectLst/>
        </p:spPr>
        <p:txBody>
          <a:bodyPr>
            <a:spAutoFit/>
          </a:bodyPr>
          <a:lstStyle/>
          <a:p>
            <a:pPr algn="l" eaLnBrk="1" hangingPunct="1">
              <a:spcBef>
                <a:spcPct val="50000"/>
              </a:spcBef>
            </a:pPr>
            <a:r>
              <a:rPr lang="en-US" sz="2800" b="1">
                <a:solidFill>
                  <a:srgbClr val="800000"/>
                </a:solidFill>
                <a:latin typeface="VNI-Times" pitchFamily="2" charset="0"/>
                <a:cs typeface="Arial" charset="0"/>
              </a:rPr>
              <a:t>thieát tha</a:t>
            </a:r>
          </a:p>
        </p:txBody>
      </p:sp>
      <p:sp>
        <p:nvSpPr>
          <p:cNvPr id="30733" name="Text Box 13"/>
          <p:cNvSpPr txBox="1">
            <a:spLocks noChangeArrowheads="1"/>
          </p:cNvSpPr>
          <p:nvPr/>
        </p:nvSpPr>
        <p:spPr bwMode="auto">
          <a:xfrm>
            <a:off x="6324600" y="3657600"/>
            <a:ext cx="2132013" cy="519113"/>
          </a:xfrm>
          <a:prstGeom prst="rect">
            <a:avLst/>
          </a:prstGeom>
          <a:noFill/>
          <a:ln w="9525">
            <a:noFill/>
            <a:miter lim="800000"/>
            <a:headEnd/>
            <a:tailEnd/>
          </a:ln>
          <a:effectLst/>
        </p:spPr>
        <p:txBody>
          <a:bodyPr>
            <a:spAutoFit/>
          </a:bodyPr>
          <a:lstStyle/>
          <a:p>
            <a:pPr algn="l" eaLnBrk="1" hangingPunct="1">
              <a:spcBef>
                <a:spcPct val="50000"/>
              </a:spcBef>
            </a:pPr>
            <a:r>
              <a:rPr lang="en-US" sz="2800">
                <a:solidFill>
                  <a:srgbClr val="800000"/>
                </a:solidFill>
                <a:latin typeface="VNI-Times" pitchFamily="2" charset="0"/>
                <a:cs typeface="Arial" charset="0"/>
              </a:rPr>
              <a:t>ñaùng troïng</a:t>
            </a:r>
          </a:p>
        </p:txBody>
      </p:sp>
      <p:sp>
        <p:nvSpPr>
          <p:cNvPr id="30734" name="Text Box 14"/>
          <p:cNvSpPr txBox="1">
            <a:spLocks noChangeArrowheads="1"/>
          </p:cNvSpPr>
          <p:nvPr/>
        </p:nvSpPr>
        <p:spPr bwMode="auto">
          <a:xfrm>
            <a:off x="3200400" y="4038600"/>
            <a:ext cx="1655763" cy="519113"/>
          </a:xfrm>
          <a:prstGeom prst="rect">
            <a:avLst/>
          </a:prstGeom>
          <a:noFill/>
          <a:ln w="9525">
            <a:noFill/>
            <a:miter lim="800000"/>
            <a:headEnd/>
            <a:tailEnd/>
          </a:ln>
          <a:effectLst/>
        </p:spPr>
        <p:txBody>
          <a:bodyPr>
            <a:spAutoFit/>
          </a:bodyPr>
          <a:lstStyle/>
          <a:p>
            <a:pPr algn="l" eaLnBrk="1" hangingPunct="1">
              <a:spcBef>
                <a:spcPct val="50000"/>
              </a:spcBef>
            </a:pPr>
            <a:r>
              <a:rPr lang="en-US" sz="2800">
                <a:solidFill>
                  <a:srgbClr val="800000"/>
                </a:solidFill>
                <a:latin typeface="VNI-Times" pitchFamily="2" charset="0"/>
                <a:cs typeface="Arial" charset="0"/>
              </a:rPr>
              <a:t>troäm caép</a:t>
            </a:r>
          </a:p>
        </p:txBody>
      </p:sp>
      <p:sp>
        <p:nvSpPr>
          <p:cNvPr id="30735" name="Text Box 15"/>
          <p:cNvSpPr txBox="1">
            <a:spLocks noChangeArrowheads="1"/>
          </p:cNvSpPr>
          <p:nvPr/>
        </p:nvSpPr>
        <p:spPr bwMode="auto">
          <a:xfrm>
            <a:off x="5181600" y="4038600"/>
            <a:ext cx="1484313" cy="519113"/>
          </a:xfrm>
          <a:prstGeom prst="rect">
            <a:avLst/>
          </a:prstGeom>
          <a:noFill/>
          <a:ln w="9525">
            <a:noFill/>
            <a:miter lim="800000"/>
            <a:headEnd/>
            <a:tailEnd/>
          </a:ln>
          <a:effectLst/>
        </p:spPr>
        <p:txBody>
          <a:bodyPr>
            <a:spAutoFit/>
          </a:bodyPr>
          <a:lstStyle/>
          <a:p>
            <a:pPr algn="l" eaLnBrk="1" hangingPunct="1">
              <a:spcBef>
                <a:spcPct val="50000"/>
              </a:spcBef>
            </a:pPr>
            <a:r>
              <a:rPr lang="en-US" sz="2800">
                <a:solidFill>
                  <a:srgbClr val="800000"/>
                </a:solidFill>
                <a:latin typeface="VNI-Times" pitchFamily="2" charset="0"/>
                <a:cs typeface="Arial" charset="0"/>
              </a:rPr>
              <a:t>aên baùm</a:t>
            </a:r>
          </a:p>
        </p:txBody>
      </p:sp>
      <p:sp>
        <p:nvSpPr>
          <p:cNvPr id="30736" name="Text Box 16"/>
          <p:cNvSpPr txBox="1">
            <a:spLocks noChangeArrowheads="1"/>
          </p:cNvSpPr>
          <p:nvPr/>
        </p:nvSpPr>
        <p:spPr bwMode="auto">
          <a:xfrm>
            <a:off x="6400800" y="5029200"/>
            <a:ext cx="1685925" cy="519113"/>
          </a:xfrm>
          <a:prstGeom prst="rect">
            <a:avLst/>
          </a:prstGeom>
          <a:noFill/>
          <a:ln w="9525">
            <a:noFill/>
            <a:miter lim="800000"/>
            <a:headEnd/>
            <a:tailEnd/>
          </a:ln>
          <a:effectLst/>
        </p:spPr>
        <p:txBody>
          <a:bodyPr>
            <a:spAutoFit/>
          </a:bodyPr>
          <a:lstStyle/>
          <a:p>
            <a:pPr algn="l" eaLnBrk="1" hangingPunct="1">
              <a:spcBef>
                <a:spcPct val="50000"/>
              </a:spcBef>
            </a:pPr>
            <a:r>
              <a:rPr lang="en-US" sz="2800">
                <a:solidFill>
                  <a:srgbClr val="800000"/>
                </a:solidFill>
                <a:latin typeface="VNI-Times" pitchFamily="2" charset="0"/>
                <a:cs typeface="Arial" charset="0"/>
              </a:rPr>
              <a:t>nheã nhaïi</a:t>
            </a:r>
          </a:p>
        </p:txBody>
      </p:sp>
      <p:sp>
        <p:nvSpPr>
          <p:cNvPr id="30737" name="Text Box 17"/>
          <p:cNvSpPr txBox="1">
            <a:spLocks noChangeArrowheads="1"/>
          </p:cNvSpPr>
          <p:nvPr/>
        </p:nvSpPr>
        <p:spPr bwMode="auto">
          <a:xfrm>
            <a:off x="4648200" y="5486400"/>
            <a:ext cx="1612900" cy="519113"/>
          </a:xfrm>
          <a:prstGeom prst="rect">
            <a:avLst/>
          </a:prstGeom>
          <a:noFill/>
          <a:ln w="9525">
            <a:noFill/>
            <a:miter lim="800000"/>
            <a:headEnd/>
            <a:tailEnd/>
          </a:ln>
          <a:effectLst/>
        </p:spPr>
        <p:txBody>
          <a:bodyPr>
            <a:spAutoFit/>
          </a:bodyPr>
          <a:lstStyle/>
          <a:p>
            <a:pPr algn="l" eaLnBrk="1" hangingPunct="1">
              <a:spcBef>
                <a:spcPct val="50000"/>
              </a:spcBef>
            </a:pPr>
            <a:r>
              <a:rPr lang="en-US" sz="2800">
                <a:solidFill>
                  <a:srgbClr val="800000"/>
                </a:solidFill>
                <a:latin typeface="VNI-Times" pitchFamily="2" charset="0"/>
                <a:cs typeface="Arial" charset="0"/>
              </a:rPr>
              <a:t>phì phaøo</a:t>
            </a:r>
          </a:p>
        </p:txBody>
      </p:sp>
      <p:sp>
        <p:nvSpPr>
          <p:cNvPr id="30738" name="Text Box 18"/>
          <p:cNvSpPr txBox="1">
            <a:spLocks noChangeArrowheads="1"/>
          </p:cNvSpPr>
          <p:nvPr/>
        </p:nvSpPr>
        <p:spPr bwMode="auto">
          <a:xfrm>
            <a:off x="3581400" y="5867400"/>
            <a:ext cx="1541463" cy="519113"/>
          </a:xfrm>
          <a:prstGeom prst="rect">
            <a:avLst/>
          </a:prstGeom>
          <a:noFill/>
          <a:ln w="9525">
            <a:noFill/>
            <a:miter lim="800000"/>
            <a:headEnd/>
            <a:tailEnd/>
          </a:ln>
          <a:effectLst/>
        </p:spPr>
        <p:txBody>
          <a:bodyPr>
            <a:spAutoFit/>
          </a:bodyPr>
          <a:lstStyle/>
          <a:p>
            <a:pPr algn="l" eaLnBrk="1" hangingPunct="1">
              <a:spcBef>
                <a:spcPct val="50000"/>
              </a:spcBef>
            </a:pPr>
            <a:r>
              <a:rPr lang="en-US" sz="2800">
                <a:solidFill>
                  <a:srgbClr val="800000"/>
                </a:solidFill>
                <a:latin typeface="VNI-Times" pitchFamily="2" charset="0"/>
                <a:cs typeface="Arial" charset="0"/>
              </a:rPr>
              <a:t>cuùc caéc</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0731"/>
                                        </p:tgtEl>
                                        <p:attrNameLst>
                                          <p:attrName>style.visibility</p:attrName>
                                        </p:attrNameLst>
                                      </p:cBhvr>
                                      <p:to>
                                        <p:strVal val="visible"/>
                                      </p:to>
                                    </p:set>
                                    <p:anim calcmode="discrete" valueType="clr">
                                      <p:cBhvr override="childStyle">
                                        <p:cTn id="7" dur="80"/>
                                        <p:tgtEl>
                                          <p:spTgt spid="3073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0731"/>
                                        </p:tgtEl>
                                        <p:attrNameLst>
                                          <p:attrName>fillcolor</p:attrName>
                                        </p:attrNameLst>
                                      </p:cBhvr>
                                      <p:tavLst>
                                        <p:tav tm="0">
                                          <p:val>
                                            <p:clrVal>
                                              <a:schemeClr val="accent2"/>
                                            </p:clrVal>
                                          </p:val>
                                        </p:tav>
                                        <p:tav tm="50000">
                                          <p:val>
                                            <p:clrVal>
                                              <a:schemeClr val="hlink"/>
                                            </p:clrVal>
                                          </p:val>
                                        </p:tav>
                                      </p:tavLst>
                                    </p:anim>
                                    <p:set>
                                      <p:cBhvr>
                                        <p:cTn id="9" dur="80"/>
                                        <p:tgtEl>
                                          <p:spTgt spid="30731"/>
                                        </p:tgtEl>
                                        <p:attrNameLst>
                                          <p:attrName>fill.type</p:attrName>
                                        </p:attrNameLst>
                                      </p:cBhvr>
                                      <p:to>
                                        <p:strVal val="solid"/>
                                      </p:to>
                                    </p:set>
                                  </p:childTnLst>
                                </p:cTn>
                              </p:par>
                            </p:childTnLst>
                          </p:cTn>
                        </p:par>
                        <p:par>
                          <p:cTn id="10" fill="hold">
                            <p:stCondLst>
                              <p:cond delay="52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30732"/>
                                        </p:tgtEl>
                                        <p:attrNameLst>
                                          <p:attrName>style.visibility</p:attrName>
                                        </p:attrNameLst>
                                      </p:cBhvr>
                                      <p:to>
                                        <p:strVal val="visible"/>
                                      </p:to>
                                    </p:set>
                                    <p:anim calcmode="discrete" valueType="clr">
                                      <p:cBhvr override="childStyle">
                                        <p:cTn id="13" dur="80"/>
                                        <p:tgtEl>
                                          <p:spTgt spid="30732"/>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30732"/>
                                        </p:tgtEl>
                                        <p:attrNameLst>
                                          <p:attrName>fillcolor</p:attrName>
                                        </p:attrNameLst>
                                      </p:cBhvr>
                                      <p:tavLst>
                                        <p:tav tm="0">
                                          <p:val>
                                            <p:clrVal>
                                              <a:schemeClr val="accent2"/>
                                            </p:clrVal>
                                          </p:val>
                                        </p:tav>
                                        <p:tav tm="50000">
                                          <p:val>
                                            <p:clrVal>
                                              <a:schemeClr val="hlink"/>
                                            </p:clrVal>
                                          </p:val>
                                        </p:tav>
                                      </p:tavLst>
                                    </p:anim>
                                    <p:set>
                                      <p:cBhvr>
                                        <p:cTn id="15" dur="80"/>
                                        <p:tgtEl>
                                          <p:spTgt spid="30732"/>
                                        </p:tgtEl>
                                        <p:attrNameLst>
                                          <p:attrName>fill.type</p:attrName>
                                        </p:attrNameLst>
                                      </p:cBhvr>
                                      <p:to>
                                        <p:strVal val="solid"/>
                                      </p:to>
                                    </p:set>
                                  </p:childTnLst>
                                </p:cTn>
                              </p:par>
                            </p:childTnLst>
                          </p:cTn>
                        </p:par>
                        <p:par>
                          <p:cTn id="16" fill="hold">
                            <p:stCondLst>
                              <p:cond delay="920"/>
                            </p:stCondLst>
                            <p:childTnLst>
                              <p:par>
                                <p:cTn id="17" presetID="27" presetClass="entr" presetSubtype="0" fill="hold" grpId="0" nodeType="afterEffect">
                                  <p:stCondLst>
                                    <p:cond delay="0"/>
                                  </p:stCondLst>
                                  <p:iterate type="lt">
                                    <p:tmPct val="50000"/>
                                  </p:iterate>
                                  <p:childTnLst>
                                    <p:set>
                                      <p:cBhvr>
                                        <p:cTn id="18" dur="1" fill="hold">
                                          <p:stCondLst>
                                            <p:cond delay="0"/>
                                          </p:stCondLst>
                                        </p:cTn>
                                        <p:tgtEl>
                                          <p:spTgt spid="30733"/>
                                        </p:tgtEl>
                                        <p:attrNameLst>
                                          <p:attrName>style.visibility</p:attrName>
                                        </p:attrNameLst>
                                      </p:cBhvr>
                                      <p:to>
                                        <p:strVal val="visible"/>
                                      </p:to>
                                    </p:set>
                                    <p:anim calcmode="discrete" valueType="clr">
                                      <p:cBhvr override="childStyle">
                                        <p:cTn id="19" dur="80"/>
                                        <p:tgtEl>
                                          <p:spTgt spid="30733"/>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0733"/>
                                        </p:tgtEl>
                                        <p:attrNameLst>
                                          <p:attrName>fillcolor</p:attrName>
                                        </p:attrNameLst>
                                      </p:cBhvr>
                                      <p:tavLst>
                                        <p:tav tm="0">
                                          <p:val>
                                            <p:clrVal>
                                              <a:schemeClr val="accent2"/>
                                            </p:clrVal>
                                          </p:val>
                                        </p:tav>
                                        <p:tav tm="50000">
                                          <p:val>
                                            <p:clrVal>
                                              <a:schemeClr val="hlink"/>
                                            </p:clrVal>
                                          </p:val>
                                        </p:tav>
                                      </p:tavLst>
                                    </p:anim>
                                    <p:set>
                                      <p:cBhvr>
                                        <p:cTn id="21" dur="80"/>
                                        <p:tgtEl>
                                          <p:spTgt spid="30733"/>
                                        </p:tgtEl>
                                        <p:attrNameLst>
                                          <p:attrName>fill.type</p:attrName>
                                        </p:attrNameLst>
                                      </p:cBhvr>
                                      <p:to>
                                        <p:strVal val="solid"/>
                                      </p:to>
                                    </p:set>
                                  </p:childTnLst>
                                </p:cTn>
                              </p:par>
                            </p:childTnLst>
                          </p:cTn>
                        </p:par>
                        <p:par>
                          <p:cTn id="22" fill="hold">
                            <p:stCondLst>
                              <p:cond delay="1400"/>
                            </p:stCondLst>
                            <p:childTnLst>
                              <p:par>
                                <p:cTn id="23" presetID="27" presetClass="entr" presetSubtype="0" fill="hold" grpId="0" nodeType="afterEffect">
                                  <p:stCondLst>
                                    <p:cond delay="0"/>
                                  </p:stCondLst>
                                  <p:iterate type="lt">
                                    <p:tmPct val="50000"/>
                                  </p:iterate>
                                  <p:childTnLst>
                                    <p:set>
                                      <p:cBhvr>
                                        <p:cTn id="24" dur="1" fill="hold">
                                          <p:stCondLst>
                                            <p:cond delay="0"/>
                                          </p:stCondLst>
                                        </p:cTn>
                                        <p:tgtEl>
                                          <p:spTgt spid="30734"/>
                                        </p:tgtEl>
                                        <p:attrNameLst>
                                          <p:attrName>style.visibility</p:attrName>
                                        </p:attrNameLst>
                                      </p:cBhvr>
                                      <p:to>
                                        <p:strVal val="visible"/>
                                      </p:to>
                                    </p:set>
                                    <p:anim calcmode="discrete" valueType="clr">
                                      <p:cBhvr override="childStyle">
                                        <p:cTn id="25" dur="80"/>
                                        <p:tgtEl>
                                          <p:spTgt spid="30734"/>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30734"/>
                                        </p:tgtEl>
                                        <p:attrNameLst>
                                          <p:attrName>fillcolor</p:attrName>
                                        </p:attrNameLst>
                                      </p:cBhvr>
                                      <p:tavLst>
                                        <p:tav tm="0">
                                          <p:val>
                                            <p:clrVal>
                                              <a:schemeClr val="accent2"/>
                                            </p:clrVal>
                                          </p:val>
                                        </p:tav>
                                        <p:tav tm="50000">
                                          <p:val>
                                            <p:clrVal>
                                              <a:schemeClr val="hlink"/>
                                            </p:clrVal>
                                          </p:val>
                                        </p:tav>
                                      </p:tavLst>
                                    </p:anim>
                                    <p:set>
                                      <p:cBhvr>
                                        <p:cTn id="27" dur="80"/>
                                        <p:tgtEl>
                                          <p:spTgt spid="30734"/>
                                        </p:tgtEl>
                                        <p:attrNameLst>
                                          <p:attrName>fill.type</p:attrName>
                                        </p:attrNameLst>
                                      </p:cBhvr>
                                      <p:to>
                                        <p:strVal val="solid"/>
                                      </p:to>
                                    </p:set>
                                  </p:childTnLst>
                                </p:cTn>
                              </p:par>
                            </p:childTnLst>
                          </p:cTn>
                        </p:par>
                        <p:par>
                          <p:cTn id="28" fill="hold">
                            <p:stCondLst>
                              <p:cond delay="1800"/>
                            </p:stCondLst>
                            <p:childTnLst>
                              <p:par>
                                <p:cTn id="29" presetID="27" presetClass="entr" presetSubtype="0" fill="hold" grpId="0" nodeType="afterEffect">
                                  <p:stCondLst>
                                    <p:cond delay="0"/>
                                  </p:stCondLst>
                                  <p:iterate type="lt">
                                    <p:tmPct val="50000"/>
                                  </p:iterate>
                                  <p:childTnLst>
                                    <p:set>
                                      <p:cBhvr>
                                        <p:cTn id="30" dur="1" fill="hold">
                                          <p:stCondLst>
                                            <p:cond delay="0"/>
                                          </p:stCondLst>
                                        </p:cTn>
                                        <p:tgtEl>
                                          <p:spTgt spid="30735"/>
                                        </p:tgtEl>
                                        <p:attrNameLst>
                                          <p:attrName>style.visibility</p:attrName>
                                        </p:attrNameLst>
                                      </p:cBhvr>
                                      <p:to>
                                        <p:strVal val="visible"/>
                                      </p:to>
                                    </p:set>
                                    <p:anim calcmode="discrete" valueType="clr">
                                      <p:cBhvr override="childStyle">
                                        <p:cTn id="31" dur="80"/>
                                        <p:tgtEl>
                                          <p:spTgt spid="30735"/>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30735"/>
                                        </p:tgtEl>
                                        <p:attrNameLst>
                                          <p:attrName>fillcolor</p:attrName>
                                        </p:attrNameLst>
                                      </p:cBhvr>
                                      <p:tavLst>
                                        <p:tav tm="0">
                                          <p:val>
                                            <p:clrVal>
                                              <a:schemeClr val="accent2"/>
                                            </p:clrVal>
                                          </p:val>
                                        </p:tav>
                                        <p:tav tm="50000">
                                          <p:val>
                                            <p:clrVal>
                                              <a:schemeClr val="hlink"/>
                                            </p:clrVal>
                                          </p:val>
                                        </p:tav>
                                      </p:tavLst>
                                    </p:anim>
                                    <p:set>
                                      <p:cBhvr>
                                        <p:cTn id="33" dur="80"/>
                                        <p:tgtEl>
                                          <p:spTgt spid="30735"/>
                                        </p:tgtEl>
                                        <p:attrNameLst>
                                          <p:attrName>fill.type</p:attrName>
                                        </p:attrNameLst>
                                      </p:cBhvr>
                                      <p:to>
                                        <p:strVal val="solid"/>
                                      </p:to>
                                    </p:set>
                                  </p:childTnLst>
                                </p:cTn>
                              </p:par>
                            </p:childTnLst>
                          </p:cTn>
                        </p:par>
                        <p:par>
                          <p:cTn id="34" fill="hold">
                            <p:stCondLst>
                              <p:cond delay="2120"/>
                            </p:stCondLst>
                            <p:childTnLst>
                              <p:par>
                                <p:cTn id="35" presetID="27" presetClass="entr" presetSubtype="0" fill="hold" grpId="0" nodeType="afterEffect">
                                  <p:stCondLst>
                                    <p:cond delay="0"/>
                                  </p:stCondLst>
                                  <p:iterate type="lt">
                                    <p:tmPct val="50000"/>
                                  </p:iterate>
                                  <p:childTnLst>
                                    <p:set>
                                      <p:cBhvr>
                                        <p:cTn id="36" dur="1" fill="hold">
                                          <p:stCondLst>
                                            <p:cond delay="0"/>
                                          </p:stCondLst>
                                        </p:cTn>
                                        <p:tgtEl>
                                          <p:spTgt spid="30736"/>
                                        </p:tgtEl>
                                        <p:attrNameLst>
                                          <p:attrName>style.visibility</p:attrName>
                                        </p:attrNameLst>
                                      </p:cBhvr>
                                      <p:to>
                                        <p:strVal val="visible"/>
                                      </p:to>
                                    </p:set>
                                    <p:anim calcmode="discrete" valueType="clr">
                                      <p:cBhvr override="childStyle">
                                        <p:cTn id="37" dur="80"/>
                                        <p:tgtEl>
                                          <p:spTgt spid="30736"/>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30736"/>
                                        </p:tgtEl>
                                        <p:attrNameLst>
                                          <p:attrName>fillcolor</p:attrName>
                                        </p:attrNameLst>
                                      </p:cBhvr>
                                      <p:tavLst>
                                        <p:tav tm="0">
                                          <p:val>
                                            <p:clrVal>
                                              <a:schemeClr val="accent2"/>
                                            </p:clrVal>
                                          </p:val>
                                        </p:tav>
                                        <p:tav tm="50000">
                                          <p:val>
                                            <p:clrVal>
                                              <a:schemeClr val="hlink"/>
                                            </p:clrVal>
                                          </p:val>
                                        </p:tav>
                                      </p:tavLst>
                                    </p:anim>
                                    <p:set>
                                      <p:cBhvr>
                                        <p:cTn id="39" dur="80"/>
                                        <p:tgtEl>
                                          <p:spTgt spid="30736"/>
                                        </p:tgtEl>
                                        <p:attrNameLst>
                                          <p:attrName>fill.type</p:attrName>
                                        </p:attrNameLst>
                                      </p:cBhvr>
                                      <p:to>
                                        <p:strVal val="solid"/>
                                      </p:to>
                                    </p:set>
                                  </p:childTnLst>
                                </p:cTn>
                              </p:par>
                            </p:childTnLst>
                          </p:cTn>
                        </p:par>
                        <p:par>
                          <p:cTn id="40" fill="hold">
                            <p:stCondLst>
                              <p:cond delay="2520"/>
                            </p:stCondLst>
                            <p:childTnLst>
                              <p:par>
                                <p:cTn id="41" presetID="27" presetClass="entr" presetSubtype="0" fill="hold" grpId="0" nodeType="afterEffect">
                                  <p:stCondLst>
                                    <p:cond delay="0"/>
                                  </p:stCondLst>
                                  <p:iterate type="lt">
                                    <p:tmPct val="50000"/>
                                  </p:iterate>
                                  <p:childTnLst>
                                    <p:set>
                                      <p:cBhvr>
                                        <p:cTn id="42" dur="1" fill="hold">
                                          <p:stCondLst>
                                            <p:cond delay="0"/>
                                          </p:stCondLst>
                                        </p:cTn>
                                        <p:tgtEl>
                                          <p:spTgt spid="30737"/>
                                        </p:tgtEl>
                                        <p:attrNameLst>
                                          <p:attrName>style.visibility</p:attrName>
                                        </p:attrNameLst>
                                      </p:cBhvr>
                                      <p:to>
                                        <p:strVal val="visible"/>
                                      </p:to>
                                    </p:set>
                                    <p:anim calcmode="discrete" valueType="clr">
                                      <p:cBhvr override="childStyle">
                                        <p:cTn id="43" dur="80"/>
                                        <p:tgtEl>
                                          <p:spTgt spid="30737"/>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30737"/>
                                        </p:tgtEl>
                                        <p:attrNameLst>
                                          <p:attrName>fillcolor</p:attrName>
                                        </p:attrNameLst>
                                      </p:cBhvr>
                                      <p:tavLst>
                                        <p:tav tm="0">
                                          <p:val>
                                            <p:clrVal>
                                              <a:schemeClr val="accent2"/>
                                            </p:clrVal>
                                          </p:val>
                                        </p:tav>
                                        <p:tav tm="50000">
                                          <p:val>
                                            <p:clrVal>
                                              <a:schemeClr val="hlink"/>
                                            </p:clrVal>
                                          </p:val>
                                        </p:tav>
                                      </p:tavLst>
                                    </p:anim>
                                    <p:set>
                                      <p:cBhvr>
                                        <p:cTn id="45" dur="80"/>
                                        <p:tgtEl>
                                          <p:spTgt spid="30737"/>
                                        </p:tgtEl>
                                        <p:attrNameLst>
                                          <p:attrName>fill.type</p:attrName>
                                        </p:attrNameLst>
                                      </p:cBhvr>
                                      <p:to>
                                        <p:strVal val="solid"/>
                                      </p:to>
                                    </p:set>
                                  </p:childTnLst>
                                </p:cTn>
                              </p:par>
                            </p:childTnLst>
                          </p:cTn>
                        </p:par>
                        <p:par>
                          <p:cTn id="46" fill="hold">
                            <p:stCondLst>
                              <p:cond delay="2880"/>
                            </p:stCondLst>
                            <p:childTnLst>
                              <p:par>
                                <p:cTn id="47" presetID="27" presetClass="entr" presetSubtype="0" fill="hold" grpId="0" nodeType="afterEffect">
                                  <p:stCondLst>
                                    <p:cond delay="0"/>
                                  </p:stCondLst>
                                  <p:iterate type="lt">
                                    <p:tmPct val="50000"/>
                                  </p:iterate>
                                  <p:childTnLst>
                                    <p:set>
                                      <p:cBhvr>
                                        <p:cTn id="48" dur="1" fill="hold">
                                          <p:stCondLst>
                                            <p:cond delay="0"/>
                                          </p:stCondLst>
                                        </p:cTn>
                                        <p:tgtEl>
                                          <p:spTgt spid="30738"/>
                                        </p:tgtEl>
                                        <p:attrNameLst>
                                          <p:attrName>style.visibility</p:attrName>
                                        </p:attrNameLst>
                                      </p:cBhvr>
                                      <p:to>
                                        <p:strVal val="visible"/>
                                      </p:to>
                                    </p:set>
                                    <p:anim calcmode="discrete" valueType="clr">
                                      <p:cBhvr override="childStyle">
                                        <p:cTn id="49" dur="80"/>
                                        <p:tgtEl>
                                          <p:spTgt spid="30738"/>
                                        </p:tgtEl>
                                        <p:attrNameLst>
                                          <p:attrName>style.color</p:attrName>
                                        </p:attrNameLst>
                                      </p:cBhvr>
                                      <p:tavLst>
                                        <p:tav tm="0">
                                          <p:val>
                                            <p:clrVal>
                                              <a:schemeClr val="accent2"/>
                                            </p:clrVal>
                                          </p:val>
                                        </p:tav>
                                        <p:tav tm="50000">
                                          <p:val>
                                            <p:clrVal>
                                              <a:schemeClr val="hlink"/>
                                            </p:clrVal>
                                          </p:val>
                                        </p:tav>
                                      </p:tavLst>
                                    </p:anim>
                                    <p:anim calcmode="discrete" valueType="clr">
                                      <p:cBhvr>
                                        <p:cTn id="50" dur="80"/>
                                        <p:tgtEl>
                                          <p:spTgt spid="30738"/>
                                        </p:tgtEl>
                                        <p:attrNameLst>
                                          <p:attrName>fillcolor</p:attrName>
                                        </p:attrNameLst>
                                      </p:cBhvr>
                                      <p:tavLst>
                                        <p:tav tm="0">
                                          <p:val>
                                            <p:clrVal>
                                              <a:schemeClr val="accent2"/>
                                            </p:clrVal>
                                          </p:val>
                                        </p:tav>
                                        <p:tav tm="50000">
                                          <p:val>
                                            <p:clrVal>
                                              <a:schemeClr val="hlink"/>
                                            </p:clrVal>
                                          </p:val>
                                        </p:tav>
                                      </p:tavLst>
                                    </p:anim>
                                    <p:set>
                                      <p:cBhvr>
                                        <p:cTn id="51" dur="80"/>
                                        <p:tgtEl>
                                          <p:spTgt spid="3073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1" grpId="0"/>
      <p:bldP spid="30732" grpId="0"/>
      <p:bldP spid="30733" grpId="0"/>
      <p:bldP spid="30734" grpId="0"/>
      <p:bldP spid="30735" grpId="0"/>
      <p:bldP spid="30736" grpId="0"/>
      <p:bldP spid="30737" grpId="0"/>
      <p:bldP spid="3073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1" name="Text Box 7"/>
          <p:cNvSpPr txBox="1">
            <a:spLocks noChangeArrowheads="1"/>
          </p:cNvSpPr>
          <p:nvPr/>
        </p:nvSpPr>
        <p:spPr bwMode="auto">
          <a:xfrm>
            <a:off x="1295400" y="3048000"/>
            <a:ext cx="7391400" cy="822325"/>
          </a:xfrm>
          <a:prstGeom prst="rect">
            <a:avLst/>
          </a:prstGeom>
          <a:noFill/>
          <a:ln w="9525" algn="ctr">
            <a:noFill/>
            <a:miter lim="800000"/>
            <a:headEnd/>
            <a:tailEnd/>
          </a:ln>
          <a:effectLst/>
        </p:spPr>
        <p:txBody>
          <a:bodyPr>
            <a:spAutoFit/>
          </a:bodyPr>
          <a:lstStyle/>
          <a:p>
            <a:pPr>
              <a:spcBef>
                <a:spcPct val="50000"/>
              </a:spcBef>
            </a:pPr>
            <a:r>
              <a:rPr lang="en-US" sz="2400">
                <a:latin typeface="Arial" charset="0"/>
              </a:rPr>
              <a:t>Con đã bao giờ có ước muốn gì chưa? Con trình bày với bố mẹ thế nào, để đạt ước muốn đó?</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57351"/>
                                        </p:tgtEl>
                                        <p:attrNameLst>
                                          <p:attrName>style.visibility</p:attrName>
                                        </p:attrNameLst>
                                      </p:cBhvr>
                                      <p:to>
                                        <p:strVal val="visible"/>
                                      </p:to>
                                    </p:set>
                                    <p:animEffect transition="in" filter="randombar(horizontal)">
                                      <p:cBhvr>
                                        <p:cTn id="7" dur="1000"/>
                                        <p:tgtEl>
                                          <p:spTgt spid="573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5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5" descr="H:\taochu_bgr_135[1].gif"/>
          <p:cNvPicPr>
            <a:picLocks noChangeAspect="1" noChangeArrowheads="1" noCrop="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8675" name="WordArt 3"/>
          <p:cNvSpPr>
            <a:spLocks noChangeArrowheads="1" noChangeShapeType="1" noTextEdit="1"/>
          </p:cNvSpPr>
          <p:nvPr/>
        </p:nvSpPr>
        <p:spPr bwMode="auto">
          <a:xfrm>
            <a:off x="685800" y="533400"/>
            <a:ext cx="7772400" cy="2514600"/>
          </a:xfrm>
          <a:prstGeom prst="rect">
            <a:avLst/>
          </a:prstGeom>
        </p:spPr>
        <p:txBody>
          <a:bodyPr wrap="none" fromWordArt="1">
            <a:prstTxWarp prst="textCanDown">
              <a:avLst>
                <a:gd name="adj" fmla="val 14287"/>
              </a:avLst>
            </a:prstTxWarp>
          </a:bodyPr>
          <a:lstStyle/>
          <a:p>
            <a:r>
              <a:rPr lang="en-US" sz="3600" b="1" kern="10">
                <a:ln w="9525">
                  <a:noFill/>
                  <a:round/>
                  <a:headEnd/>
                  <a:tailEnd/>
                </a:ln>
                <a:solidFill>
                  <a:srgbClr val="FF0066"/>
                </a:solidFill>
                <a:effectLst>
                  <a:outerShdw dist="35921" dir="2700000" algn="ctr" rotWithShape="0">
                    <a:srgbClr val="C0C0C0">
                      <a:alpha val="80000"/>
                    </a:srgbClr>
                  </a:outerShdw>
                </a:effectLst>
                <a:latin typeface=".VnTime"/>
              </a:rPr>
              <a:t>Giê häc kÕt thóc</a:t>
            </a:r>
          </a:p>
        </p:txBody>
      </p:sp>
      <p:sp>
        <p:nvSpPr>
          <p:cNvPr id="28676" name="WordArt 4"/>
          <p:cNvSpPr>
            <a:spLocks noChangeArrowheads="1" noChangeShapeType="1" noTextEdit="1"/>
          </p:cNvSpPr>
          <p:nvPr/>
        </p:nvSpPr>
        <p:spPr bwMode="auto">
          <a:xfrm>
            <a:off x="1295400" y="3124200"/>
            <a:ext cx="6324600" cy="2819400"/>
          </a:xfrm>
          <a:prstGeom prst="rect">
            <a:avLst/>
          </a:prstGeom>
        </p:spPr>
        <p:txBody>
          <a:bodyPr wrap="none" fromWordArt="1">
            <a:prstTxWarp prst="textInflate">
              <a:avLst>
                <a:gd name="adj" fmla="val 13634"/>
              </a:avLst>
            </a:prstTxWarp>
          </a:bodyPr>
          <a:lstStyle/>
          <a:p>
            <a:r>
              <a:rPr lang="en-US" sz="2800" kern="10">
                <a:ln w="12700">
                  <a:solidFill>
                    <a:srgbClr val="FF00FF"/>
                  </a:solidFill>
                  <a:round/>
                  <a:headEnd/>
                  <a:tailEnd/>
                </a:ln>
                <a:solidFill>
                  <a:srgbClr val="FF00FF"/>
                </a:solidFill>
                <a:effectLst>
                  <a:outerShdw dist="35921" dir="2700000" sy="50000" kx="2115830" algn="bl" rotWithShape="0">
                    <a:srgbClr val="C0C0C0">
                      <a:alpha val="80000"/>
                    </a:srgbClr>
                  </a:outerShdw>
                </a:effectLst>
                <a:latin typeface=".VnArial"/>
              </a:rPr>
              <a:t>Chóc c¸c thÇy c« gi¸o m¹nh khoÎ</a:t>
            </a:r>
          </a:p>
          <a:p>
            <a:r>
              <a:rPr lang="en-US" sz="2800" kern="10">
                <a:ln w="12700">
                  <a:solidFill>
                    <a:srgbClr val="FF00FF"/>
                  </a:solidFill>
                  <a:round/>
                  <a:headEnd/>
                  <a:tailEnd/>
                </a:ln>
                <a:solidFill>
                  <a:srgbClr val="FF00FF"/>
                </a:solidFill>
                <a:effectLst>
                  <a:outerShdw dist="35921" dir="2700000" sy="50000" kx="2115830" algn="bl" rotWithShape="0">
                    <a:srgbClr val="C0C0C0">
                      <a:alpha val="80000"/>
                    </a:srgbClr>
                  </a:outerShdw>
                </a:effectLst>
                <a:latin typeface=".VnArial"/>
              </a:rPr>
              <a:t>Chóc c¸c em häc giái.</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700" name="Picture 4" descr="U"/>
          <p:cNvPicPr>
            <a:picLocks noChangeAspect="1" noChangeArrowheads="1"/>
          </p:cNvPicPr>
          <p:nvPr/>
        </p:nvPicPr>
        <p:blipFill>
          <a:blip r:embed="rId2"/>
          <a:srcRect/>
          <a:stretch>
            <a:fillRect/>
          </a:stretch>
        </p:blipFill>
        <p:spPr bwMode="auto">
          <a:xfrm>
            <a:off x="1219200" y="2133600"/>
            <a:ext cx="6477000" cy="4267200"/>
          </a:xfrm>
          <a:prstGeom prst="rect">
            <a:avLst/>
          </a:prstGeom>
          <a:noFill/>
          <a:ln w="9525">
            <a:noFill/>
            <a:miter lim="800000"/>
            <a:headEnd/>
            <a:tailEnd/>
          </a:ln>
          <a:effectLst/>
        </p:spPr>
      </p:pic>
      <p:sp>
        <p:nvSpPr>
          <p:cNvPr id="29704" name="Text Box 8"/>
          <p:cNvSpPr txBox="1">
            <a:spLocks noChangeArrowheads="1"/>
          </p:cNvSpPr>
          <p:nvPr/>
        </p:nvSpPr>
        <p:spPr bwMode="auto">
          <a:xfrm>
            <a:off x="1981200" y="914400"/>
            <a:ext cx="5472113" cy="641350"/>
          </a:xfrm>
          <a:prstGeom prst="rect">
            <a:avLst/>
          </a:prstGeom>
          <a:noFill/>
          <a:ln w="9525">
            <a:noFill/>
            <a:miter lim="800000"/>
            <a:headEnd/>
            <a:tailEnd/>
          </a:ln>
          <a:effectLst/>
        </p:spPr>
        <p:txBody>
          <a:bodyPr>
            <a:spAutoFit/>
          </a:bodyPr>
          <a:lstStyle/>
          <a:p>
            <a:r>
              <a:rPr lang="en-US" sz="3600" b="1">
                <a:solidFill>
                  <a:srgbClr val="FF0066"/>
                </a:solidFill>
                <a:latin typeface="Arial" charset="0"/>
              </a:rPr>
              <a:t>Thưa chuyện với mẹ</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9700"/>
                                        </p:tgtEl>
                                        <p:attrNameLst>
                                          <p:attrName>style.visibility</p:attrName>
                                        </p:attrNameLst>
                                      </p:cBhvr>
                                      <p:to>
                                        <p:strVal val="visible"/>
                                      </p:to>
                                    </p:set>
                                    <p:animEffect transition="in" filter="diamond(in)">
                                      <p:cBhvr>
                                        <p:cTn id="7" dur="1000"/>
                                        <p:tgtEl>
                                          <p:spTgt spid="29700"/>
                                        </p:tgtEl>
                                      </p:cBhvr>
                                    </p:animEffect>
                                  </p:childTnLst>
                                </p:cTn>
                              </p:par>
                            </p:childTnLst>
                          </p:cTn>
                        </p:par>
                      </p:childTnLst>
                    </p:cTn>
                  </p:par>
                  <p:par>
                    <p:cTn id="8" fill="hold">
                      <p:stCondLst>
                        <p:cond delay="indefinite"/>
                      </p:stCondLst>
                      <p:childTnLst>
                        <p:par>
                          <p:cTn id="9" fill="hold">
                            <p:stCondLst>
                              <p:cond delay="0"/>
                            </p:stCondLst>
                            <p:childTnLst>
                              <p:par>
                                <p:cTn id="10" presetID="34" presetClass="entr" presetSubtype="0" fill="hold" grpId="1" nodeType="clickEffect">
                                  <p:stCondLst>
                                    <p:cond delay="0"/>
                                  </p:stCondLst>
                                  <p:childTnLst>
                                    <p:set>
                                      <p:cBhvr>
                                        <p:cTn id="11" dur="1" fill="hold">
                                          <p:stCondLst>
                                            <p:cond delay="0"/>
                                          </p:stCondLst>
                                        </p:cTn>
                                        <p:tgtEl>
                                          <p:spTgt spid="29704"/>
                                        </p:tgtEl>
                                        <p:attrNameLst>
                                          <p:attrName>style.visibility</p:attrName>
                                        </p:attrNameLst>
                                      </p:cBhvr>
                                      <p:to>
                                        <p:strVal val="visible"/>
                                      </p:to>
                                    </p:set>
                                    <p:anim from="(-#ppt_w/2)" to="(#ppt_x)" calcmode="lin" valueType="num">
                                      <p:cBhvr>
                                        <p:cTn id="12" dur="600" fill="hold">
                                          <p:stCondLst>
                                            <p:cond delay="0"/>
                                          </p:stCondLst>
                                        </p:cTn>
                                        <p:tgtEl>
                                          <p:spTgt spid="29704"/>
                                        </p:tgtEl>
                                        <p:attrNameLst>
                                          <p:attrName>ppt_x</p:attrName>
                                        </p:attrNameLst>
                                      </p:cBhvr>
                                    </p:anim>
                                    <p:anim from="0" to="-1.0" calcmode="lin" valueType="num">
                                      <p:cBhvr>
                                        <p:cTn id="13" dur="200" decel="50000" autoRev="1" fill="hold">
                                          <p:stCondLst>
                                            <p:cond delay="600"/>
                                          </p:stCondLst>
                                        </p:cTn>
                                        <p:tgtEl>
                                          <p:spTgt spid="29704"/>
                                        </p:tgtEl>
                                        <p:attrNameLst>
                                          <p:attrName>xshear</p:attrName>
                                        </p:attrNameLst>
                                      </p:cBhvr>
                                    </p:anim>
                                    <p:animScale>
                                      <p:cBhvr>
                                        <p:cTn id="14" dur="200" decel="100000" autoRev="1" fill="hold">
                                          <p:stCondLst>
                                            <p:cond delay="600"/>
                                          </p:stCondLst>
                                        </p:cTn>
                                        <p:tgtEl>
                                          <p:spTgt spid="29704"/>
                                        </p:tgtEl>
                                      </p:cBhvr>
                                      <p:from x="100000" y="100000"/>
                                      <p:to x="80000" y="100000"/>
                                    </p:animScale>
                                    <p:anim by="(#ppt_h/3+#ppt_w*0.1)" calcmode="lin" valueType="num">
                                      <p:cBhvr additive="sum">
                                        <p:cTn id="15" dur="200" decel="100000" autoRev="1" fill="hold">
                                          <p:stCondLst>
                                            <p:cond delay="600"/>
                                          </p:stCondLst>
                                        </p:cTn>
                                        <p:tgtEl>
                                          <p:spTgt spid="29704"/>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4"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814513" y="3859213"/>
            <a:ext cx="184150" cy="396875"/>
          </a:xfrm>
          <a:prstGeom prst="rect">
            <a:avLst/>
          </a:prstGeom>
          <a:noFill/>
          <a:ln w="9525">
            <a:noFill/>
            <a:miter lim="800000"/>
            <a:headEnd/>
            <a:tailEnd/>
          </a:ln>
          <a:effectLst/>
        </p:spPr>
        <p:txBody>
          <a:bodyPr wrap="none">
            <a:spAutoFit/>
          </a:bodyPr>
          <a:lstStyle/>
          <a:p>
            <a:pPr algn="l" eaLnBrk="1" hangingPunct="1"/>
            <a:endParaRPr lang="en-US" sz="2000">
              <a:latin typeface="Arial" charset="0"/>
            </a:endParaRPr>
          </a:p>
        </p:txBody>
      </p:sp>
      <p:sp>
        <p:nvSpPr>
          <p:cNvPr id="33795" name="Line 3"/>
          <p:cNvSpPr>
            <a:spLocks noChangeShapeType="1"/>
          </p:cNvSpPr>
          <p:nvPr/>
        </p:nvSpPr>
        <p:spPr bwMode="auto">
          <a:xfrm>
            <a:off x="4419600" y="2895600"/>
            <a:ext cx="0" cy="2376488"/>
          </a:xfrm>
          <a:prstGeom prst="line">
            <a:avLst/>
          </a:prstGeom>
          <a:noFill/>
          <a:ln w="9525">
            <a:solidFill>
              <a:srgbClr val="FFFF66"/>
            </a:solidFill>
            <a:round/>
            <a:headEnd/>
            <a:tailEnd/>
          </a:ln>
          <a:effectLst/>
        </p:spPr>
        <p:txBody>
          <a:bodyPr/>
          <a:lstStyle/>
          <a:p>
            <a:endParaRPr lang="en-US"/>
          </a:p>
        </p:txBody>
      </p:sp>
      <p:sp>
        <p:nvSpPr>
          <p:cNvPr id="33796" name="Text Box 4"/>
          <p:cNvSpPr txBox="1">
            <a:spLocks noChangeArrowheads="1"/>
          </p:cNvSpPr>
          <p:nvPr/>
        </p:nvSpPr>
        <p:spPr bwMode="auto">
          <a:xfrm>
            <a:off x="2787650" y="5078413"/>
            <a:ext cx="184150" cy="396875"/>
          </a:xfrm>
          <a:prstGeom prst="rect">
            <a:avLst/>
          </a:prstGeom>
          <a:noFill/>
          <a:ln w="9525">
            <a:noFill/>
            <a:miter lim="800000"/>
            <a:headEnd/>
            <a:tailEnd/>
          </a:ln>
          <a:effectLst/>
        </p:spPr>
        <p:txBody>
          <a:bodyPr>
            <a:spAutoFit/>
          </a:bodyPr>
          <a:lstStyle/>
          <a:p>
            <a:pPr algn="l" eaLnBrk="1" hangingPunct="1">
              <a:spcBef>
                <a:spcPct val="50000"/>
              </a:spcBef>
            </a:pPr>
            <a:endParaRPr lang="en-US" sz="2000">
              <a:latin typeface="Arial" charset="0"/>
            </a:endParaRPr>
          </a:p>
        </p:txBody>
      </p:sp>
      <p:sp>
        <p:nvSpPr>
          <p:cNvPr id="33797" name="Text Box 5"/>
          <p:cNvSpPr txBox="1">
            <a:spLocks noChangeArrowheads="1"/>
          </p:cNvSpPr>
          <p:nvPr/>
        </p:nvSpPr>
        <p:spPr bwMode="auto">
          <a:xfrm>
            <a:off x="2462213" y="4075113"/>
            <a:ext cx="184150" cy="396875"/>
          </a:xfrm>
          <a:prstGeom prst="rect">
            <a:avLst/>
          </a:prstGeom>
          <a:noFill/>
          <a:ln w="9525">
            <a:noFill/>
            <a:miter lim="800000"/>
            <a:headEnd/>
            <a:tailEnd/>
          </a:ln>
          <a:effectLst/>
        </p:spPr>
        <p:txBody>
          <a:bodyPr wrap="none">
            <a:spAutoFit/>
          </a:bodyPr>
          <a:lstStyle/>
          <a:p>
            <a:pPr algn="l" eaLnBrk="1" hangingPunct="1"/>
            <a:endParaRPr lang="en-US" sz="2000">
              <a:latin typeface="Arial" charset="0"/>
            </a:endParaRPr>
          </a:p>
        </p:txBody>
      </p:sp>
      <p:sp>
        <p:nvSpPr>
          <p:cNvPr id="33798" name="Text Box 6"/>
          <p:cNvSpPr txBox="1">
            <a:spLocks noChangeArrowheads="1"/>
          </p:cNvSpPr>
          <p:nvPr/>
        </p:nvSpPr>
        <p:spPr bwMode="auto">
          <a:xfrm>
            <a:off x="1382713" y="4292600"/>
            <a:ext cx="184150" cy="396875"/>
          </a:xfrm>
          <a:prstGeom prst="rect">
            <a:avLst/>
          </a:prstGeom>
          <a:noFill/>
          <a:ln w="9525">
            <a:noFill/>
            <a:miter lim="800000"/>
            <a:headEnd/>
            <a:tailEnd/>
          </a:ln>
          <a:effectLst/>
        </p:spPr>
        <p:txBody>
          <a:bodyPr wrap="none">
            <a:spAutoFit/>
          </a:bodyPr>
          <a:lstStyle/>
          <a:p>
            <a:pPr algn="l" eaLnBrk="1" hangingPunct="1"/>
            <a:endParaRPr lang="en-US" sz="2000">
              <a:latin typeface="Arial" charset="0"/>
            </a:endParaRPr>
          </a:p>
        </p:txBody>
      </p:sp>
      <p:sp>
        <p:nvSpPr>
          <p:cNvPr id="33799" name="Text Box 7"/>
          <p:cNvSpPr txBox="1">
            <a:spLocks noChangeArrowheads="1"/>
          </p:cNvSpPr>
          <p:nvPr/>
        </p:nvSpPr>
        <p:spPr bwMode="auto">
          <a:xfrm>
            <a:off x="1524000" y="2590800"/>
            <a:ext cx="2449513" cy="519113"/>
          </a:xfrm>
          <a:prstGeom prst="rect">
            <a:avLst/>
          </a:prstGeom>
          <a:noFill/>
          <a:ln w="9525">
            <a:noFill/>
            <a:miter lim="800000"/>
            <a:headEnd/>
            <a:tailEnd/>
          </a:ln>
          <a:effectLst/>
        </p:spPr>
        <p:txBody>
          <a:bodyPr>
            <a:spAutoFit/>
          </a:bodyPr>
          <a:lstStyle/>
          <a:p>
            <a:pPr algn="l" eaLnBrk="1" hangingPunct="1">
              <a:spcBef>
                <a:spcPct val="50000"/>
              </a:spcBef>
            </a:pPr>
            <a:r>
              <a:rPr lang="en-US" sz="2800" u="sng">
                <a:solidFill>
                  <a:schemeClr val="tx2"/>
                </a:solidFill>
                <a:latin typeface="Arial" charset="0"/>
              </a:rPr>
              <a:t>Luyện đọc</a:t>
            </a:r>
          </a:p>
        </p:txBody>
      </p:sp>
      <p:sp>
        <p:nvSpPr>
          <p:cNvPr id="33800" name="Text Box 8"/>
          <p:cNvSpPr txBox="1">
            <a:spLocks noChangeArrowheads="1"/>
          </p:cNvSpPr>
          <p:nvPr/>
        </p:nvSpPr>
        <p:spPr bwMode="auto">
          <a:xfrm>
            <a:off x="5486400" y="2667000"/>
            <a:ext cx="2449513" cy="519113"/>
          </a:xfrm>
          <a:prstGeom prst="rect">
            <a:avLst/>
          </a:prstGeom>
          <a:noFill/>
          <a:ln w="9525">
            <a:noFill/>
            <a:miter lim="800000"/>
            <a:headEnd/>
            <a:tailEnd/>
          </a:ln>
          <a:effectLst/>
        </p:spPr>
        <p:txBody>
          <a:bodyPr>
            <a:spAutoFit/>
          </a:bodyPr>
          <a:lstStyle/>
          <a:p>
            <a:pPr algn="l" eaLnBrk="1" hangingPunct="1">
              <a:spcBef>
                <a:spcPct val="50000"/>
              </a:spcBef>
            </a:pPr>
            <a:r>
              <a:rPr lang="en-US" sz="2800" u="sng">
                <a:solidFill>
                  <a:schemeClr val="tx2"/>
                </a:solidFill>
                <a:latin typeface="Arial" charset="0"/>
              </a:rPr>
              <a:t>Tìm hiểu bài</a:t>
            </a:r>
          </a:p>
        </p:txBody>
      </p:sp>
      <p:sp>
        <p:nvSpPr>
          <p:cNvPr id="33819" name="Text Box 27"/>
          <p:cNvSpPr txBox="1">
            <a:spLocks noChangeArrowheads="1"/>
          </p:cNvSpPr>
          <p:nvPr/>
        </p:nvSpPr>
        <p:spPr bwMode="auto">
          <a:xfrm>
            <a:off x="1219200" y="3352800"/>
            <a:ext cx="3124200" cy="488950"/>
          </a:xfrm>
          <a:prstGeom prst="rect">
            <a:avLst/>
          </a:prstGeom>
          <a:noFill/>
          <a:ln w="9525">
            <a:noFill/>
            <a:miter lim="800000"/>
            <a:headEnd/>
            <a:tailEnd/>
          </a:ln>
          <a:effectLst/>
        </p:spPr>
        <p:txBody>
          <a:bodyPr>
            <a:spAutoFit/>
          </a:bodyPr>
          <a:lstStyle/>
          <a:p>
            <a:pPr algn="l" eaLnBrk="1" hangingPunct="1">
              <a:spcBef>
                <a:spcPct val="50000"/>
              </a:spcBef>
            </a:pPr>
            <a:r>
              <a:rPr lang="en-US" sz="2600">
                <a:latin typeface="Arial" charset="0"/>
              </a:rPr>
              <a:t>- </a:t>
            </a:r>
            <a:r>
              <a:rPr lang="en-US" sz="2600">
                <a:latin typeface=".VnArial" pitchFamily="34" charset="0"/>
              </a:rPr>
              <a:t>nghe </a:t>
            </a:r>
            <a:r>
              <a:rPr lang="en-US" sz="2600">
                <a:latin typeface="Arial" charset="0"/>
              </a:rPr>
              <a:t>r</a:t>
            </a:r>
            <a:r>
              <a:rPr lang="en-US" sz="2400">
                <a:latin typeface="Arial" charset="0"/>
              </a:rPr>
              <a:t>õ mồn một</a:t>
            </a:r>
          </a:p>
        </p:txBody>
      </p:sp>
      <p:sp>
        <p:nvSpPr>
          <p:cNvPr id="33820" name="Text Box 28"/>
          <p:cNvSpPr txBox="1">
            <a:spLocks noChangeArrowheads="1"/>
          </p:cNvSpPr>
          <p:nvPr/>
        </p:nvSpPr>
        <p:spPr bwMode="auto">
          <a:xfrm>
            <a:off x="1154113" y="4718050"/>
            <a:ext cx="3265487" cy="488950"/>
          </a:xfrm>
          <a:prstGeom prst="rect">
            <a:avLst/>
          </a:prstGeom>
          <a:noFill/>
          <a:ln w="9525">
            <a:noFill/>
            <a:miter lim="800000"/>
            <a:headEnd/>
            <a:tailEnd/>
          </a:ln>
          <a:effectLst/>
        </p:spPr>
        <p:txBody>
          <a:bodyPr>
            <a:spAutoFit/>
          </a:bodyPr>
          <a:lstStyle/>
          <a:p>
            <a:pPr algn="l" eaLnBrk="1" hangingPunct="1">
              <a:spcBef>
                <a:spcPct val="50000"/>
              </a:spcBef>
            </a:pPr>
            <a:r>
              <a:rPr lang="en-US" sz="2600">
                <a:latin typeface="Arial" charset="0"/>
              </a:rPr>
              <a:t>- </a:t>
            </a:r>
            <a:r>
              <a:rPr lang="en-US" sz="2400">
                <a:latin typeface="Arial" charset="0"/>
              </a:rPr>
              <a:t>phì phào</a:t>
            </a:r>
          </a:p>
        </p:txBody>
      </p:sp>
      <p:sp>
        <p:nvSpPr>
          <p:cNvPr id="33821" name="Text Box 29"/>
          <p:cNvSpPr txBox="1">
            <a:spLocks noChangeArrowheads="1"/>
          </p:cNvSpPr>
          <p:nvPr/>
        </p:nvSpPr>
        <p:spPr bwMode="auto">
          <a:xfrm>
            <a:off x="1179513" y="3997325"/>
            <a:ext cx="3163887" cy="457200"/>
          </a:xfrm>
          <a:prstGeom prst="rect">
            <a:avLst/>
          </a:prstGeom>
          <a:noFill/>
          <a:ln w="9525">
            <a:noFill/>
            <a:miter lim="800000"/>
            <a:headEnd/>
            <a:tailEnd/>
          </a:ln>
          <a:effectLst/>
        </p:spPr>
        <p:txBody>
          <a:bodyPr>
            <a:spAutoFit/>
          </a:bodyPr>
          <a:lstStyle/>
          <a:p>
            <a:pPr algn="l" eaLnBrk="1" hangingPunct="1">
              <a:spcBef>
                <a:spcPct val="50000"/>
              </a:spcBef>
            </a:pPr>
            <a:r>
              <a:rPr lang="en-US" sz="2400">
                <a:latin typeface="Arial" charset="0"/>
              </a:rPr>
              <a:t>- dòng dõi quan sang</a:t>
            </a:r>
          </a:p>
        </p:txBody>
      </p:sp>
      <p:sp>
        <p:nvSpPr>
          <p:cNvPr id="33822" name="Text Box 30"/>
          <p:cNvSpPr txBox="1">
            <a:spLocks noChangeArrowheads="1"/>
          </p:cNvSpPr>
          <p:nvPr/>
        </p:nvSpPr>
        <p:spPr bwMode="auto">
          <a:xfrm>
            <a:off x="1295400" y="5334000"/>
            <a:ext cx="2514600" cy="457200"/>
          </a:xfrm>
          <a:prstGeom prst="rect">
            <a:avLst/>
          </a:prstGeom>
          <a:noFill/>
          <a:ln w="9525">
            <a:noFill/>
            <a:miter lim="800000"/>
            <a:headEnd/>
            <a:tailEnd/>
          </a:ln>
          <a:effectLst/>
        </p:spPr>
        <p:txBody>
          <a:bodyPr>
            <a:spAutoFit/>
          </a:bodyPr>
          <a:lstStyle/>
          <a:p>
            <a:pPr algn="l">
              <a:spcBef>
                <a:spcPct val="50000"/>
              </a:spcBef>
            </a:pPr>
            <a:r>
              <a:rPr lang="en-US" sz="2400">
                <a:latin typeface="Arial" charset="0"/>
              </a:rPr>
              <a:t>- cúc cắc</a:t>
            </a:r>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3799"/>
                                        </p:tgtEl>
                                        <p:attrNameLst>
                                          <p:attrName>style.visibility</p:attrName>
                                        </p:attrNameLst>
                                      </p:cBhvr>
                                      <p:to>
                                        <p:strVal val="visible"/>
                                      </p:to>
                                    </p:set>
                                    <p:anim calcmode="lin" valueType="num">
                                      <p:cBhvr>
                                        <p:cTn id="7" dur="1000" fill="hold"/>
                                        <p:tgtEl>
                                          <p:spTgt spid="33799"/>
                                        </p:tgtEl>
                                        <p:attrNameLst>
                                          <p:attrName>ppt_w</p:attrName>
                                        </p:attrNameLst>
                                      </p:cBhvr>
                                      <p:tavLst>
                                        <p:tav tm="0">
                                          <p:val>
                                            <p:strVal val="#ppt_w*0.05"/>
                                          </p:val>
                                        </p:tav>
                                        <p:tav tm="100000">
                                          <p:val>
                                            <p:strVal val="#ppt_w"/>
                                          </p:val>
                                        </p:tav>
                                      </p:tavLst>
                                    </p:anim>
                                    <p:anim calcmode="lin" valueType="num">
                                      <p:cBhvr>
                                        <p:cTn id="8" dur="1000" fill="hold"/>
                                        <p:tgtEl>
                                          <p:spTgt spid="33799"/>
                                        </p:tgtEl>
                                        <p:attrNameLst>
                                          <p:attrName>ppt_h</p:attrName>
                                        </p:attrNameLst>
                                      </p:cBhvr>
                                      <p:tavLst>
                                        <p:tav tm="0">
                                          <p:val>
                                            <p:strVal val="#ppt_h"/>
                                          </p:val>
                                        </p:tav>
                                        <p:tav tm="100000">
                                          <p:val>
                                            <p:strVal val="#ppt_h"/>
                                          </p:val>
                                        </p:tav>
                                      </p:tavLst>
                                    </p:anim>
                                    <p:anim calcmode="lin" valueType="num">
                                      <p:cBhvr>
                                        <p:cTn id="9" dur="1000" fill="hold"/>
                                        <p:tgtEl>
                                          <p:spTgt spid="33799"/>
                                        </p:tgtEl>
                                        <p:attrNameLst>
                                          <p:attrName>ppt_x</p:attrName>
                                        </p:attrNameLst>
                                      </p:cBhvr>
                                      <p:tavLst>
                                        <p:tav tm="0">
                                          <p:val>
                                            <p:strVal val="#ppt_x-.2"/>
                                          </p:val>
                                        </p:tav>
                                        <p:tav tm="100000">
                                          <p:val>
                                            <p:strVal val="#ppt_x"/>
                                          </p:val>
                                        </p:tav>
                                      </p:tavLst>
                                    </p:anim>
                                    <p:anim calcmode="lin" valueType="num">
                                      <p:cBhvr>
                                        <p:cTn id="10" dur="1000" fill="hold"/>
                                        <p:tgtEl>
                                          <p:spTgt spid="33799"/>
                                        </p:tgtEl>
                                        <p:attrNameLst>
                                          <p:attrName>ppt_y</p:attrName>
                                        </p:attrNameLst>
                                      </p:cBhvr>
                                      <p:tavLst>
                                        <p:tav tm="0">
                                          <p:val>
                                            <p:strVal val="#ppt_y"/>
                                          </p:val>
                                        </p:tav>
                                        <p:tav tm="100000">
                                          <p:val>
                                            <p:strVal val="#ppt_y"/>
                                          </p:val>
                                        </p:tav>
                                      </p:tavLst>
                                    </p:anim>
                                    <p:animEffect transition="in" filter="fade">
                                      <p:cBhvr>
                                        <p:cTn id="11" dur="1000"/>
                                        <p:tgtEl>
                                          <p:spTgt spid="33799"/>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4" fill="hold" grpId="0" nodeType="clickEffect">
                                  <p:stCondLst>
                                    <p:cond delay="0"/>
                                  </p:stCondLst>
                                  <p:childTnLst>
                                    <p:set>
                                      <p:cBhvr>
                                        <p:cTn id="15" dur="1" fill="hold">
                                          <p:stCondLst>
                                            <p:cond delay="0"/>
                                          </p:stCondLst>
                                        </p:cTn>
                                        <p:tgtEl>
                                          <p:spTgt spid="33819"/>
                                        </p:tgtEl>
                                        <p:attrNameLst>
                                          <p:attrName>style.visibility</p:attrName>
                                        </p:attrNameLst>
                                      </p:cBhvr>
                                      <p:to>
                                        <p:strVal val="visible"/>
                                      </p:to>
                                    </p:set>
                                    <p:animEffect transition="in" filter="wheel(4)">
                                      <p:cBhvr>
                                        <p:cTn id="16" dur="2000"/>
                                        <p:tgtEl>
                                          <p:spTgt spid="33819"/>
                                        </p:tgtEl>
                                      </p:cBhvr>
                                    </p:animEffect>
                                  </p:childTnLst>
                                </p:cTn>
                              </p:par>
                              <p:par>
                                <p:cTn id="17" presetID="21" presetClass="entr" presetSubtype="4" fill="hold" grpId="0" nodeType="withEffect">
                                  <p:stCondLst>
                                    <p:cond delay="0"/>
                                  </p:stCondLst>
                                  <p:childTnLst>
                                    <p:set>
                                      <p:cBhvr>
                                        <p:cTn id="18" dur="1" fill="hold">
                                          <p:stCondLst>
                                            <p:cond delay="0"/>
                                          </p:stCondLst>
                                        </p:cTn>
                                        <p:tgtEl>
                                          <p:spTgt spid="33821"/>
                                        </p:tgtEl>
                                        <p:attrNameLst>
                                          <p:attrName>style.visibility</p:attrName>
                                        </p:attrNameLst>
                                      </p:cBhvr>
                                      <p:to>
                                        <p:strVal val="visible"/>
                                      </p:to>
                                    </p:set>
                                    <p:animEffect transition="in" filter="wheel(4)">
                                      <p:cBhvr>
                                        <p:cTn id="19" dur="2000"/>
                                        <p:tgtEl>
                                          <p:spTgt spid="33821"/>
                                        </p:tgtEl>
                                      </p:cBhvr>
                                    </p:animEffect>
                                  </p:childTnLst>
                                </p:cTn>
                              </p:par>
                              <p:par>
                                <p:cTn id="20" presetID="21" presetClass="entr" presetSubtype="4" fill="hold" grpId="0" nodeType="withEffect">
                                  <p:stCondLst>
                                    <p:cond delay="0"/>
                                  </p:stCondLst>
                                  <p:childTnLst>
                                    <p:set>
                                      <p:cBhvr>
                                        <p:cTn id="21" dur="1" fill="hold">
                                          <p:stCondLst>
                                            <p:cond delay="0"/>
                                          </p:stCondLst>
                                        </p:cTn>
                                        <p:tgtEl>
                                          <p:spTgt spid="33820"/>
                                        </p:tgtEl>
                                        <p:attrNameLst>
                                          <p:attrName>style.visibility</p:attrName>
                                        </p:attrNameLst>
                                      </p:cBhvr>
                                      <p:to>
                                        <p:strVal val="visible"/>
                                      </p:to>
                                    </p:set>
                                    <p:animEffect transition="in" filter="wheel(4)">
                                      <p:cBhvr>
                                        <p:cTn id="22" dur="2000"/>
                                        <p:tgtEl>
                                          <p:spTgt spid="33820"/>
                                        </p:tgtEl>
                                      </p:cBhvr>
                                    </p:animEffect>
                                  </p:childTnLst>
                                </p:cTn>
                              </p:par>
                              <p:par>
                                <p:cTn id="23" presetID="21" presetClass="entr" presetSubtype="4" fill="hold" grpId="0" nodeType="withEffect">
                                  <p:stCondLst>
                                    <p:cond delay="0"/>
                                  </p:stCondLst>
                                  <p:childTnLst>
                                    <p:set>
                                      <p:cBhvr>
                                        <p:cTn id="24" dur="1" fill="hold">
                                          <p:stCondLst>
                                            <p:cond delay="0"/>
                                          </p:stCondLst>
                                        </p:cTn>
                                        <p:tgtEl>
                                          <p:spTgt spid="33822"/>
                                        </p:tgtEl>
                                        <p:attrNameLst>
                                          <p:attrName>style.visibility</p:attrName>
                                        </p:attrNameLst>
                                      </p:cBhvr>
                                      <p:to>
                                        <p:strVal val="visible"/>
                                      </p:to>
                                    </p:set>
                                    <p:animEffect transition="in" filter="wheel(4)">
                                      <p:cBhvr>
                                        <p:cTn id="25" dur="2000"/>
                                        <p:tgtEl>
                                          <p:spTgt spid="33822"/>
                                        </p:tgtEl>
                                      </p:cBhvr>
                                    </p:animEffect>
                                  </p:childTnLst>
                                </p:cTn>
                              </p:par>
                            </p:childTnLst>
                          </p:cTn>
                        </p:par>
                      </p:childTnLst>
                    </p:cTn>
                  </p:par>
                  <p:par>
                    <p:cTn id="26" fill="hold">
                      <p:stCondLst>
                        <p:cond delay="indefinite"/>
                      </p:stCondLst>
                      <p:childTnLst>
                        <p:par>
                          <p:cTn id="27" fill="hold">
                            <p:stCondLst>
                              <p:cond delay="0"/>
                            </p:stCondLst>
                            <p:childTnLst>
                              <p:par>
                                <p:cTn id="28" presetID="54" presetClass="entr" presetSubtype="0" accel="100000" fill="hold" grpId="0" nodeType="clickEffect">
                                  <p:stCondLst>
                                    <p:cond delay="0"/>
                                  </p:stCondLst>
                                  <p:childTnLst>
                                    <p:set>
                                      <p:cBhvr>
                                        <p:cTn id="29" dur="1" fill="hold">
                                          <p:stCondLst>
                                            <p:cond delay="0"/>
                                          </p:stCondLst>
                                        </p:cTn>
                                        <p:tgtEl>
                                          <p:spTgt spid="33800"/>
                                        </p:tgtEl>
                                        <p:attrNameLst>
                                          <p:attrName>style.visibility</p:attrName>
                                        </p:attrNameLst>
                                      </p:cBhvr>
                                      <p:to>
                                        <p:strVal val="visible"/>
                                      </p:to>
                                    </p:set>
                                    <p:anim calcmode="lin" valueType="num">
                                      <p:cBhvr>
                                        <p:cTn id="30" dur="1000" fill="hold"/>
                                        <p:tgtEl>
                                          <p:spTgt spid="33800"/>
                                        </p:tgtEl>
                                        <p:attrNameLst>
                                          <p:attrName>ppt_w</p:attrName>
                                        </p:attrNameLst>
                                      </p:cBhvr>
                                      <p:tavLst>
                                        <p:tav tm="0">
                                          <p:val>
                                            <p:strVal val="#ppt_w*0.05"/>
                                          </p:val>
                                        </p:tav>
                                        <p:tav tm="100000">
                                          <p:val>
                                            <p:strVal val="#ppt_w"/>
                                          </p:val>
                                        </p:tav>
                                      </p:tavLst>
                                    </p:anim>
                                    <p:anim calcmode="lin" valueType="num">
                                      <p:cBhvr>
                                        <p:cTn id="31" dur="1000" fill="hold"/>
                                        <p:tgtEl>
                                          <p:spTgt spid="33800"/>
                                        </p:tgtEl>
                                        <p:attrNameLst>
                                          <p:attrName>ppt_h</p:attrName>
                                        </p:attrNameLst>
                                      </p:cBhvr>
                                      <p:tavLst>
                                        <p:tav tm="0">
                                          <p:val>
                                            <p:strVal val="#ppt_h"/>
                                          </p:val>
                                        </p:tav>
                                        <p:tav tm="100000">
                                          <p:val>
                                            <p:strVal val="#ppt_h"/>
                                          </p:val>
                                        </p:tav>
                                      </p:tavLst>
                                    </p:anim>
                                    <p:anim calcmode="lin" valueType="num">
                                      <p:cBhvr>
                                        <p:cTn id="32" dur="1000" fill="hold"/>
                                        <p:tgtEl>
                                          <p:spTgt spid="33800"/>
                                        </p:tgtEl>
                                        <p:attrNameLst>
                                          <p:attrName>ppt_x</p:attrName>
                                        </p:attrNameLst>
                                      </p:cBhvr>
                                      <p:tavLst>
                                        <p:tav tm="0">
                                          <p:val>
                                            <p:strVal val="#ppt_x-.2"/>
                                          </p:val>
                                        </p:tav>
                                        <p:tav tm="100000">
                                          <p:val>
                                            <p:strVal val="#ppt_x"/>
                                          </p:val>
                                        </p:tav>
                                      </p:tavLst>
                                    </p:anim>
                                    <p:anim calcmode="lin" valueType="num">
                                      <p:cBhvr>
                                        <p:cTn id="33" dur="1000" fill="hold"/>
                                        <p:tgtEl>
                                          <p:spTgt spid="33800"/>
                                        </p:tgtEl>
                                        <p:attrNameLst>
                                          <p:attrName>ppt_y</p:attrName>
                                        </p:attrNameLst>
                                      </p:cBhvr>
                                      <p:tavLst>
                                        <p:tav tm="0">
                                          <p:val>
                                            <p:strVal val="#ppt_y"/>
                                          </p:val>
                                        </p:tav>
                                        <p:tav tm="100000">
                                          <p:val>
                                            <p:strVal val="#ppt_y"/>
                                          </p:val>
                                        </p:tav>
                                      </p:tavLst>
                                    </p:anim>
                                    <p:animEffect transition="in" filter="fade">
                                      <p:cBhvr>
                                        <p:cTn id="34" dur="1000"/>
                                        <p:tgtEl>
                                          <p:spTgt spid="338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9" grpId="0"/>
      <p:bldP spid="33800" grpId="0"/>
      <p:bldP spid="33819" grpId="0"/>
      <p:bldP spid="33820" grpId="0"/>
      <p:bldP spid="33821" grpId="0"/>
      <p:bldP spid="338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2" descr="U"/>
          <p:cNvPicPr>
            <a:picLocks noChangeAspect="1" noChangeArrowheads="1"/>
          </p:cNvPicPr>
          <p:nvPr/>
        </p:nvPicPr>
        <p:blipFill>
          <a:blip r:embed="rId2"/>
          <a:srcRect/>
          <a:stretch>
            <a:fillRect/>
          </a:stretch>
        </p:blipFill>
        <p:spPr bwMode="auto">
          <a:xfrm>
            <a:off x="1219200" y="2133600"/>
            <a:ext cx="6477000" cy="42672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4" name="Picture 4" descr="64_02_6750"/>
          <p:cNvPicPr>
            <a:picLocks noGrp="1" noChangeAspect="1" noChangeArrowheads="1"/>
          </p:cNvPicPr>
          <p:nvPr>
            <p:ph idx="1"/>
          </p:nvPr>
        </p:nvPicPr>
        <p:blipFill>
          <a:blip r:embed="rId2"/>
          <a:stretch>
            <a:fillRect/>
          </a:stretch>
        </p:blipFill>
        <p:spPr>
          <a:xfrm>
            <a:off x="2309018" y="1600200"/>
            <a:ext cx="4525963" cy="4525963"/>
          </a:xfrm>
          <a:noFill/>
          <a:ln/>
        </p:spPr>
      </p:pic>
      <p:sp>
        <p:nvSpPr>
          <p:cNvPr id="51205" name="Text Box 5"/>
          <p:cNvSpPr txBox="1">
            <a:spLocks noChangeArrowheads="1"/>
          </p:cNvSpPr>
          <p:nvPr/>
        </p:nvSpPr>
        <p:spPr bwMode="auto">
          <a:xfrm>
            <a:off x="2667000" y="6096000"/>
            <a:ext cx="2667000" cy="457200"/>
          </a:xfrm>
          <a:prstGeom prst="rect">
            <a:avLst/>
          </a:prstGeom>
          <a:noFill/>
          <a:ln w="9525">
            <a:noFill/>
            <a:miter lim="800000"/>
            <a:headEnd/>
            <a:tailEnd/>
          </a:ln>
          <a:effectLst/>
        </p:spPr>
        <p:txBody>
          <a:bodyPr>
            <a:spAutoFit/>
          </a:bodyPr>
          <a:lstStyle/>
          <a:p>
            <a:pPr algn="l">
              <a:spcBef>
                <a:spcPct val="50000"/>
              </a:spcBef>
            </a:pPr>
            <a:r>
              <a:rPr lang="en-US" sz="2400">
                <a:latin typeface="Arial" charset="0"/>
              </a:rPr>
              <a:t>cây bông</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1814513" y="3859213"/>
            <a:ext cx="184150" cy="396875"/>
          </a:xfrm>
          <a:prstGeom prst="rect">
            <a:avLst/>
          </a:prstGeom>
          <a:noFill/>
          <a:ln w="9525">
            <a:noFill/>
            <a:miter lim="800000"/>
            <a:headEnd/>
            <a:tailEnd/>
          </a:ln>
          <a:effectLst/>
        </p:spPr>
        <p:txBody>
          <a:bodyPr wrap="none">
            <a:spAutoFit/>
          </a:bodyPr>
          <a:lstStyle/>
          <a:p>
            <a:pPr algn="l" eaLnBrk="1" hangingPunct="1"/>
            <a:endParaRPr lang="en-US" sz="2000">
              <a:latin typeface="Arial" charset="0"/>
            </a:endParaRPr>
          </a:p>
        </p:txBody>
      </p:sp>
      <p:sp>
        <p:nvSpPr>
          <p:cNvPr id="55299" name="Line 3"/>
          <p:cNvSpPr>
            <a:spLocks noChangeShapeType="1"/>
          </p:cNvSpPr>
          <p:nvPr/>
        </p:nvSpPr>
        <p:spPr bwMode="auto">
          <a:xfrm>
            <a:off x="4419600" y="2895600"/>
            <a:ext cx="0" cy="2376488"/>
          </a:xfrm>
          <a:prstGeom prst="line">
            <a:avLst/>
          </a:prstGeom>
          <a:noFill/>
          <a:ln w="9525">
            <a:solidFill>
              <a:srgbClr val="FFFF66"/>
            </a:solidFill>
            <a:round/>
            <a:headEnd/>
            <a:tailEnd/>
          </a:ln>
          <a:effectLst/>
        </p:spPr>
        <p:txBody>
          <a:bodyPr/>
          <a:lstStyle/>
          <a:p>
            <a:endParaRPr lang="en-US"/>
          </a:p>
        </p:txBody>
      </p:sp>
      <p:sp>
        <p:nvSpPr>
          <p:cNvPr id="55300" name="Text Box 4"/>
          <p:cNvSpPr txBox="1">
            <a:spLocks noChangeArrowheads="1"/>
          </p:cNvSpPr>
          <p:nvPr/>
        </p:nvSpPr>
        <p:spPr bwMode="auto">
          <a:xfrm>
            <a:off x="2787650" y="5078413"/>
            <a:ext cx="184150" cy="396875"/>
          </a:xfrm>
          <a:prstGeom prst="rect">
            <a:avLst/>
          </a:prstGeom>
          <a:noFill/>
          <a:ln w="9525">
            <a:noFill/>
            <a:miter lim="800000"/>
            <a:headEnd/>
            <a:tailEnd/>
          </a:ln>
          <a:effectLst/>
        </p:spPr>
        <p:txBody>
          <a:bodyPr>
            <a:spAutoFit/>
          </a:bodyPr>
          <a:lstStyle/>
          <a:p>
            <a:pPr algn="l" eaLnBrk="1" hangingPunct="1">
              <a:spcBef>
                <a:spcPct val="50000"/>
              </a:spcBef>
            </a:pPr>
            <a:endParaRPr lang="en-US" sz="2000">
              <a:latin typeface="Arial" charset="0"/>
            </a:endParaRPr>
          </a:p>
        </p:txBody>
      </p:sp>
      <p:sp>
        <p:nvSpPr>
          <p:cNvPr id="55301" name="Text Box 5"/>
          <p:cNvSpPr txBox="1">
            <a:spLocks noChangeArrowheads="1"/>
          </p:cNvSpPr>
          <p:nvPr/>
        </p:nvSpPr>
        <p:spPr bwMode="auto">
          <a:xfrm>
            <a:off x="2462213" y="4075113"/>
            <a:ext cx="184150" cy="396875"/>
          </a:xfrm>
          <a:prstGeom prst="rect">
            <a:avLst/>
          </a:prstGeom>
          <a:noFill/>
          <a:ln w="9525">
            <a:noFill/>
            <a:miter lim="800000"/>
            <a:headEnd/>
            <a:tailEnd/>
          </a:ln>
          <a:effectLst/>
        </p:spPr>
        <p:txBody>
          <a:bodyPr wrap="none">
            <a:spAutoFit/>
          </a:bodyPr>
          <a:lstStyle/>
          <a:p>
            <a:pPr algn="l" eaLnBrk="1" hangingPunct="1"/>
            <a:endParaRPr lang="en-US" sz="2000">
              <a:latin typeface="Arial" charset="0"/>
            </a:endParaRPr>
          </a:p>
        </p:txBody>
      </p:sp>
      <p:sp>
        <p:nvSpPr>
          <p:cNvPr id="55302" name="Text Box 6"/>
          <p:cNvSpPr txBox="1">
            <a:spLocks noChangeArrowheads="1"/>
          </p:cNvSpPr>
          <p:nvPr/>
        </p:nvSpPr>
        <p:spPr bwMode="auto">
          <a:xfrm>
            <a:off x="1382713" y="4292600"/>
            <a:ext cx="184150" cy="396875"/>
          </a:xfrm>
          <a:prstGeom prst="rect">
            <a:avLst/>
          </a:prstGeom>
          <a:noFill/>
          <a:ln w="9525">
            <a:noFill/>
            <a:miter lim="800000"/>
            <a:headEnd/>
            <a:tailEnd/>
          </a:ln>
          <a:effectLst/>
        </p:spPr>
        <p:txBody>
          <a:bodyPr wrap="none">
            <a:spAutoFit/>
          </a:bodyPr>
          <a:lstStyle/>
          <a:p>
            <a:pPr algn="l" eaLnBrk="1" hangingPunct="1"/>
            <a:endParaRPr lang="en-US" sz="2000">
              <a:latin typeface="Arial" charset="0"/>
            </a:endParaRPr>
          </a:p>
        </p:txBody>
      </p:sp>
      <p:sp>
        <p:nvSpPr>
          <p:cNvPr id="55303" name="Text Box 7"/>
          <p:cNvSpPr txBox="1">
            <a:spLocks noChangeArrowheads="1"/>
          </p:cNvSpPr>
          <p:nvPr/>
        </p:nvSpPr>
        <p:spPr bwMode="auto">
          <a:xfrm>
            <a:off x="1524000" y="2590800"/>
            <a:ext cx="2449513" cy="519113"/>
          </a:xfrm>
          <a:prstGeom prst="rect">
            <a:avLst/>
          </a:prstGeom>
          <a:noFill/>
          <a:ln w="9525">
            <a:noFill/>
            <a:miter lim="800000"/>
            <a:headEnd/>
            <a:tailEnd/>
          </a:ln>
          <a:effectLst/>
        </p:spPr>
        <p:txBody>
          <a:bodyPr>
            <a:spAutoFit/>
          </a:bodyPr>
          <a:lstStyle/>
          <a:p>
            <a:pPr algn="l" eaLnBrk="1" hangingPunct="1">
              <a:spcBef>
                <a:spcPct val="50000"/>
              </a:spcBef>
            </a:pPr>
            <a:r>
              <a:rPr lang="en-US" sz="2800" u="sng">
                <a:solidFill>
                  <a:schemeClr val="tx2"/>
                </a:solidFill>
                <a:latin typeface="Arial" charset="0"/>
              </a:rPr>
              <a:t>Luyện đọc</a:t>
            </a:r>
          </a:p>
        </p:txBody>
      </p:sp>
      <p:sp>
        <p:nvSpPr>
          <p:cNvPr id="55304" name="Text Box 8"/>
          <p:cNvSpPr txBox="1">
            <a:spLocks noChangeArrowheads="1"/>
          </p:cNvSpPr>
          <p:nvPr/>
        </p:nvSpPr>
        <p:spPr bwMode="auto">
          <a:xfrm>
            <a:off x="5486400" y="2667000"/>
            <a:ext cx="2449513" cy="519113"/>
          </a:xfrm>
          <a:prstGeom prst="rect">
            <a:avLst/>
          </a:prstGeom>
          <a:noFill/>
          <a:ln w="9525">
            <a:noFill/>
            <a:miter lim="800000"/>
            <a:headEnd/>
            <a:tailEnd/>
          </a:ln>
          <a:effectLst/>
        </p:spPr>
        <p:txBody>
          <a:bodyPr>
            <a:spAutoFit/>
          </a:bodyPr>
          <a:lstStyle/>
          <a:p>
            <a:pPr algn="l" eaLnBrk="1" hangingPunct="1">
              <a:spcBef>
                <a:spcPct val="50000"/>
              </a:spcBef>
            </a:pPr>
            <a:r>
              <a:rPr lang="en-US" sz="2800" u="sng">
                <a:solidFill>
                  <a:schemeClr val="tx2"/>
                </a:solidFill>
                <a:latin typeface="Arial" charset="0"/>
              </a:rPr>
              <a:t>Tìm hiểu bài</a:t>
            </a:r>
          </a:p>
        </p:txBody>
      </p:sp>
      <p:sp>
        <p:nvSpPr>
          <p:cNvPr id="55307" name="Text Box 11"/>
          <p:cNvSpPr txBox="1">
            <a:spLocks noChangeArrowheads="1"/>
          </p:cNvSpPr>
          <p:nvPr/>
        </p:nvSpPr>
        <p:spPr bwMode="auto">
          <a:xfrm>
            <a:off x="1219200" y="3352800"/>
            <a:ext cx="3124200" cy="488950"/>
          </a:xfrm>
          <a:prstGeom prst="rect">
            <a:avLst/>
          </a:prstGeom>
          <a:noFill/>
          <a:ln w="9525">
            <a:noFill/>
            <a:miter lim="800000"/>
            <a:headEnd/>
            <a:tailEnd/>
          </a:ln>
          <a:effectLst/>
        </p:spPr>
        <p:txBody>
          <a:bodyPr>
            <a:spAutoFit/>
          </a:bodyPr>
          <a:lstStyle/>
          <a:p>
            <a:pPr algn="l" eaLnBrk="1" hangingPunct="1">
              <a:spcBef>
                <a:spcPct val="50000"/>
              </a:spcBef>
            </a:pPr>
            <a:r>
              <a:rPr lang="en-US" sz="2600">
                <a:latin typeface="Arial" charset="0"/>
              </a:rPr>
              <a:t>- </a:t>
            </a:r>
            <a:r>
              <a:rPr lang="en-US" sz="2600">
                <a:latin typeface=".VnArial" pitchFamily="34" charset="0"/>
              </a:rPr>
              <a:t>nghe </a:t>
            </a:r>
            <a:r>
              <a:rPr lang="en-US" sz="2600">
                <a:latin typeface="Arial" charset="0"/>
              </a:rPr>
              <a:t>r</a:t>
            </a:r>
            <a:r>
              <a:rPr lang="en-US" sz="2400">
                <a:latin typeface="Arial" charset="0"/>
              </a:rPr>
              <a:t>õ mồn một</a:t>
            </a:r>
          </a:p>
        </p:txBody>
      </p:sp>
      <p:sp>
        <p:nvSpPr>
          <p:cNvPr id="55308" name="Text Box 12"/>
          <p:cNvSpPr txBox="1">
            <a:spLocks noChangeArrowheads="1"/>
          </p:cNvSpPr>
          <p:nvPr/>
        </p:nvSpPr>
        <p:spPr bwMode="auto">
          <a:xfrm>
            <a:off x="1154113" y="4718050"/>
            <a:ext cx="3265487" cy="488950"/>
          </a:xfrm>
          <a:prstGeom prst="rect">
            <a:avLst/>
          </a:prstGeom>
          <a:noFill/>
          <a:ln w="9525">
            <a:noFill/>
            <a:miter lim="800000"/>
            <a:headEnd/>
            <a:tailEnd/>
          </a:ln>
          <a:effectLst/>
        </p:spPr>
        <p:txBody>
          <a:bodyPr>
            <a:spAutoFit/>
          </a:bodyPr>
          <a:lstStyle/>
          <a:p>
            <a:pPr algn="l" eaLnBrk="1" hangingPunct="1">
              <a:spcBef>
                <a:spcPct val="50000"/>
              </a:spcBef>
            </a:pPr>
            <a:r>
              <a:rPr lang="en-US" sz="2600">
                <a:latin typeface="Arial" charset="0"/>
              </a:rPr>
              <a:t>- </a:t>
            </a:r>
            <a:r>
              <a:rPr lang="en-US" sz="2400">
                <a:latin typeface="Arial" charset="0"/>
              </a:rPr>
              <a:t>phì phào</a:t>
            </a:r>
          </a:p>
        </p:txBody>
      </p:sp>
      <p:sp>
        <p:nvSpPr>
          <p:cNvPr id="55309" name="Text Box 13"/>
          <p:cNvSpPr txBox="1">
            <a:spLocks noChangeArrowheads="1"/>
          </p:cNvSpPr>
          <p:nvPr/>
        </p:nvSpPr>
        <p:spPr bwMode="auto">
          <a:xfrm>
            <a:off x="1179513" y="3997325"/>
            <a:ext cx="3163887" cy="457200"/>
          </a:xfrm>
          <a:prstGeom prst="rect">
            <a:avLst/>
          </a:prstGeom>
          <a:noFill/>
          <a:ln w="9525">
            <a:noFill/>
            <a:miter lim="800000"/>
            <a:headEnd/>
            <a:tailEnd/>
          </a:ln>
          <a:effectLst/>
        </p:spPr>
        <p:txBody>
          <a:bodyPr>
            <a:spAutoFit/>
          </a:bodyPr>
          <a:lstStyle/>
          <a:p>
            <a:pPr algn="l" eaLnBrk="1" hangingPunct="1">
              <a:spcBef>
                <a:spcPct val="50000"/>
              </a:spcBef>
            </a:pPr>
            <a:r>
              <a:rPr lang="en-US" sz="2400">
                <a:latin typeface="Arial" charset="0"/>
              </a:rPr>
              <a:t>- dòng dõi quan sang</a:t>
            </a:r>
          </a:p>
        </p:txBody>
      </p:sp>
      <p:sp>
        <p:nvSpPr>
          <p:cNvPr id="55310" name="Text Box 14"/>
          <p:cNvSpPr txBox="1">
            <a:spLocks noChangeArrowheads="1"/>
          </p:cNvSpPr>
          <p:nvPr/>
        </p:nvSpPr>
        <p:spPr bwMode="auto">
          <a:xfrm>
            <a:off x="1295400" y="5334000"/>
            <a:ext cx="2514600" cy="457200"/>
          </a:xfrm>
          <a:prstGeom prst="rect">
            <a:avLst/>
          </a:prstGeom>
          <a:noFill/>
          <a:ln w="9525">
            <a:noFill/>
            <a:miter lim="800000"/>
            <a:headEnd/>
            <a:tailEnd/>
          </a:ln>
          <a:effectLst/>
        </p:spPr>
        <p:txBody>
          <a:bodyPr>
            <a:spAutoFit/>
          </a:bodyPr>
          <a:lstStyle/>
          <a:p>
            <a:pPr algn="l">
              <a:spcBef>
                <a:spcPct val="50000"/>
              </a:spcBef>
            </a:pPr>
            <a:r>
              <a:rPr lang="en-US" sz="2400">
                <a:latin typeface="Arial" charset="0"/>
              </a:rPr>
              <a:t>- cúc cắc</a:t>
            </a:r>
          </a:p>
        </p:txBody>
      </p:sp>
      <p:sp>
        <p:nvSpPr>
          <p:cNvPr id="55311" name="Text Box 15">
            <a:hlinkClick r:id="" action="ppaction://noaction"/>
          </p:cNvPr>
          <p:cNvSpPr txBox="1">
            <a:spLocks noChangeArrowheads="1"/>
          </p:cNvSpPr>
          <p:nvPr/>
        </p:nvSpPr>
        <p:spPr bwMode="auto">
          <a:xfrm>
            <a:off x="5581650" y="4297363"/>
            <a:ext cx="1428750" cy="488950"/>
          </a:xfrm>
          <a:prstGeom prst="rect">
            <a:avLst/>
          </a:prstGeom>
          <a:noFill/>
          <a:ln w="9525">
            <a:noFill/>
            <a:miter lim="800000"/>
            <a:headEnd/>
            <a:tailEnd/>
          </a:ln>
          <a:effectLst/>
        </p:spPr>
        <p:txBody>
          <a:bodyPr>
            <a:spAutoFit/>
          </a:bodyPr>
          <a:lstStyle/>
          <a:p>
            <a:pPr algn="l" eaLnBrk="1" hangingPunct="1">
              <a:spcBef>
                <a:spcPct val="50000"/>
              </a:spcBef>
            </a:pPr>
            <a:r>
              <a:rPr lang="en-US" sz="2600">
                <a:latin typeface="Arial" charset="0"/>
              </a:rPr>
              <a:t>- </a:t>
            </a:r>
            <a:r>
              <a:rPr lang="en-US" sz="2400">
                <a:latin typeface="Arial" charset="0"/>
              </a:rPr>
              <a:t>đầy tớ</a:t>
            </a:r>
          </a:p>
        </p:txBody>
      </p:sp>
      <p:sp>
        <p:nvSpPr>
          <p:cNvPr id="55312" name="Text Box 16"/>
          <p:cNvSpPr txBox="1">
            <a:spLocks noChangeArrowheads="1"/>
          </p:cNvSpPr>
          <p:nvPr/>
        </p:nvSpPr>
        <p:spPr bwMode="auto">
          <a:xfrm>
            <a:off x="5562600" y="3810000"/>
            <a:ext cx="1905000" cy="488950"/>
          </a:xfrm>
          <a:prstGeom prst="rect">
            <a:avLst/>
          </a:prstGeom>
          <a:noFill/>
          <a:ln w="9525">
            <a:noFill/>
            <a:miter lim="800000"/>
            <a:headEnd/>
            <a:tailEnd/>
          </a:ln>
          <a:effectLst/>
        </p:spPr>
        <p:txBody>
          <a:bodyPr>
            <a:spAutoFit/>
          </a:bodyPr>
          <a:lstStyle/>
          <a:p>
            <a:pPr algn="l">
              <a:buFontTx/>
              <a:buChar char="-"/>
            </a:pPr>
            <a:r>
              <a:rPr lang="en-US" sz="2600">
                <a:latin typeface="Arial" charset="0"/>
              </a:rPr>
              <a:t> </a:t>
            </a:r>
            <a:r>
              <a:rPr lang="en-US" sz="2400">
                <a:latin typeface="Arial" charset="0"/>
              </a:rPr>
              <a:t>kiếm sống</a:t>
            </a:r>
          </a:p>
        </p:txBody>
      </p:sp>
      <p:sp>
        <p:nvSpPr>
          <p:cNvPr id="55313" name="Text Box 17"/>
          <p:cNvSpPr txBox="1">
            <a:spLocks noChangeArrowheads="1"/>
          </p:cNvSpPr>
          <p:nvPr/>
        </p:nvSpPr>
        <p:spPr bwMode="auto">
          <a:xfrm>
            <a:off x="5638800" y="3352800"/>
            <a:ext cx="2449513" cy="488950"/>
          </a:xfrm>
          <a:prstGeom prst="rect">
            <a:avLst/>
          </a:prstGeom>
          <a:noFill/>
          <a:ln w="9525">
            <a:noFill/>
            <a:miter lim="800000"/>
            <a:headEnd/>
            <a:tailEnd/>
          </a:ln>
          <a:effectLst/>
        </p:spPr>
        <p:txBody>
          <a:bodyPr>
            <a:spAutoFit/>
          </a:bodyPr>
          <a:lstStyle/>
          <a:p>
            <a:pPr algn="l" eaLnBrk="1" hangingPunct="1">
              <a:spcBef>
                <a:spcPct val="50000"/>
              </a:spcBef>
            </a:pPr>
            <a:r>
              <a:rPr lang="en-US" sz="2600">
                <a:latin typeface="Arial" charset="0"/>
              </a:rPr>
              <a:t>- </a:t>
            </a:r>
            <a:r>
              <a:rPr lang="en-US" sz="2400">
                <a:latin typeface="Arial" charset="0"/>
              </a:rPr>
              <a:t>thưa</a:t>
            </a:r>
          </a:p>
        </p:txBody>
      </p:sp>
      <p:sp>
        <p:nvSpPr>
          <p:cNvPr id="55315" name="Text Box 19"/>
          <p:cNvSpPr txBox="1">
            <a:spLocks noChangeArrowheads="1"/>
          </p:cNvSpPr>
          <p:nvPr/>
        </p:nvSpPr>
        <p:spPr bwMode="auto">
          <a:xfrm>
            <a:off x="304800" y="228600"/>
            <a:ext cx="8640763" cy="2225675"/>
          </a:xfrm>
          <a:prstGeom prst="rect">
            <a:avLst/>
          </a:prstGeom>
          <a:noFill/>
          <a:ln w="9525">
            <a:noFill/>
            <a:miter lim="800000"/>
            <a:headEnd/>
            <a:tailEnd/>
          </a:ln>
          <a:effectLst/>
        </p:spPr>
        <p:txBody>
          <a:bodyPr>
            <a:spAutoFit/>
          </a:bodyPr>
          <a:lstStyle/>
          <a:p>
            <a:pPr marL="342900" indent="-342900" algn="l" eaLnBrk="1" hangingPunct="1">
              <a:spcBef>
                <a:spcPct val="50000"/>
              </a:spcBef>
            </a:pPr>
            <a:r>
              <a:rPr lang="en-US" sz="2400" dirty="0">
                <a:latin typeface="Arial" charset="0"/>
              </a:rPr>
              <a:t>                       </a:t>
            </a:r>
            <a:r>
              <a:rPr lang="en-US" sz="2800" i="1" dirty="0" err="1" smtClean="0">
                <a:latin typeface="Times New Roman" pitchFamily="18" charset="0"/>
              </a:rPr>
              <a:t>Thứ</a:t>
            </a:r>
            <a:r>
              <a:rPr lang="en-US" sz="2800" i="1" dirty="0" smtClean="0">
                <a:latin typeface="Times New Roman" pitchFamily="18" charset="0"/>
              </a:rPr>
              <a:t>      , </a:t>
            </a:r>
            <a:r>
              <a:rPr lang="en-US" sz="2800" i="1" dirty="0" err="1">
                <a:latin typeface="Times New Roman" pitchFamily="18" charset="0"/>
              </a:rPr>
              <a:t>ngày</a:t>
            </a:r>
            <a:r>
              <a:rPr lang="en-US" sz="2800" i="1" dirty="0">
                <a:latin typeface="Times New Roman" pitchFamily="18" charset="0"/>
              </a:rPr>
              <a:t> </a:t>
            </a:r>
            <a:r>
              <a:rPr lang="en-US" sz="2800" i="1" dirty="0" smtClean="0">
                <a:latin typeface="Times New Roman" pitchFamily="18" charset="0"/>
              </a:rPr>
              <a:t>     </a:t>
            </a:r>
            <a:r>
              <a:rPr lang="en-US" sz="2800" i="1" dirty="0" err="1">
                <a:latin typeface="Times New Roman" pitchFamily="18" charset="0"/>
              </a:rPr>
              <a:t>tháng</a:t>
            </a:r>
            <a:r>
              <a:rPr lang="en-US" sz="2800" i="1" dirty="0">
                <a:latin typeface="Times New Roman" pitchFamily="18" charset="0"/>
              </a:rPr>
              <a:t> </a:t>
            </a:r>
            <a:r>
              <a:rPr lang="en-US" sz="2800" i="1" dirty="0" smtClean="0">
                <a:latin typeface="Times New Roman" pitchFamily="18" charset="0"/>
              </a:rPr>
              <a:t>  </a:t>
            </a:r>
            <a:r>
              <a:rPr lang="en-US" sz="2800" i="1" dirty="0" err="1">
                <a:latin typeface="Times New Roman" pitchFamily="18" charset="0"/>
              </a:rPr>
              <a:t>năm</a:t>
            </a:r>
            <a:r>
              <a:rPr lang="en-US" sz="2800" i="1" dirty="0">
                <a:latin typeface="Times New Roman" pitchFamily="18" charset="0"/>
              </a:rPr>
              <a:t> </a:t>
            </a:r>
            <a:r>
              <a:rPr lang="en-US" sz="2800" i="1" dirty="0" smtClean="0">
                <a:latin typeface="Times New Roman" pitchFamily="18" charset="0"/>
              </a:rPr>
              <a:t> </a:t>
            </a:r>
            <a:r>
              <a:rPr lang="en-US" sz="2400" dirty="0" smtClean="0">
                <a:latin typeface="Times New Roman" pitchFamily="18" charset="0"/>
              </a:rPr>
              <a:t>        </a:t>
            </a:r>
            <a:r>
              <a:rPr lang="en-US" sz="2400" dirty="0">
                <a:latin typeface="Times New Roman" pitchFamily="18" charset="0"/>
              </a:rPr>
              <a:t>					</a:t>
            </a:r>
            <a:r>
              <a:rPr lang="en-US" sz="2800" u="sng" dirty="0" err="1">
                <a:latin typeface="Times New Roman" pitchFamily="18" charset="0"/>
              </a:rPr>
              <a:t>Tập</a:t>
            </a:r>
            <a:r>
              <a:rPr lang="en-US" sz="2800" u="sng" dirty="0">
                <a:latin typeface="Times New Roman" pitchFamily="18" charset="0"/>
              </a:rPr>
              <a:t> </a:t>
            </a:r>
            <a:r>
              <a:rPr lang="en-US" sz="2800" u="sng" dirty="0" err="1">
                <a:latin typeface="Times New Roman" pitchFamily="18" charset="0"/>
              </a:rPr>
              <a:t>đọc</a:t>
            </a:r>
            <a:r>
              <a:rPr lang="en-US" sz="2400" dirty="0">
                <a:latin typeface="Times New Roman" pitchFamily="18" charset="0"/>
              </a:rPr>
              <a:t>: </a:t>
            </a:r>
          </a:p>
          <a:p>
            <a:pPr marL="342900" indent="-342900" eaLnBrk="1" hangingPunct="1">
              <a:spcBef>
                <a:spcPct val="50000"/>
              </a:spcBef>
            </a:pPr>
            <a:r>
              <a:rPr lang="en-US" sz="2400" b="1" dirty="0">
                <a:solidFill>
                  <a:srgbClr val="0000FF"/>
                </a:solidFill>
              </a:rPr>
              <a:t> </a:t>
            </a:r>
            <a:r>
              <a:rPr lang="en-US" sz="3200" b="1" dirty="0" err="1">
                <a:solidFill>
                  <a:srgbClr val="FF0066"/>
                </a:solidFill>
                <a:latin typeface="Arial" charset="0"/>
              </a:rPr>
              <a:t>Thưa</a:t>
            </a:r>
            <a:r>
              <a:rPr lang="en-US" sz="3200" b="1" dirty="0">
                <a:solidFill>
                  <a:srgbClr val="FF0066"/>
                </a:solidFill>
                <a:latin typeface="Arial" charset="0"/>
              </a:rPr>
              <a:t> </a:t>
            </a:r>
            <a:r>
              <a:rPr lang="en-US" sz="3200" b="1" dirty="0" err="1">
                <a:solidFill>
                  <a:srgbClr val="FF0066"/>
                </a:solidFill>
                <a:latin typeface="Arial" charset="0"/>
              </a:rPr>
              <a:t>chuyện</a:t>
            </a:r>
            <a:r>
              <a:rPr lang="en-US" sz="3200" b="1" dirty="0">
                <a:solidFill>
                  <a:srgbClr val="FF0066"/>
                </a:solidFill>
                <a:latin typeface="Arial" charset="0"/>
              </a:rPr>
              <a:t> </a:t>
            </a:r>
            <a:r>
              <a:rPr lang="en-US" sz="3200" b="1" dirty="0" err="1">
                <a:solidFill>
                  <a:srgbClr val="FF0066"/>
                </a:solidFill>
                <a:latin typeface="Arial" charset="0"/>
              </a:rPr>
              <a:t>với</a:t>
            </a:r>
            <a:r>
              <a:rPr lang="en-US" sz="3200" b="1" dirty="0">
                <a:solidFill>
                  <a:srgbClr val="FF0066"/>
                </a:solidFill>
                <a:latin typeface="Arial" charset="0"/>
              </a:rPr>
              <a:t> </a:t>
            </a:r>
            <a:r>
              <a:rPr lang="en-US" sz="3200" b="1" dirty="0" err="1">
                <a:solidFill>
                  <a:srgbClr val="FF0066"/>
                </a:solidFill>
                <a:latin typeface="Arial" charset="0"/>
              </a:rPr>
              <a:t>mẹ</a:t>
            </a:r>
            <a:r>
              <a:rPr lang="en-US" sz="2400" dirty="0">
                <a:latin typeface="Times New Roman" pitchFamily="18" charset="0"/>
              </a:rPr>
              <a:t> </a:t>
            </a:r>
          </a:p>
          <a:p>
            <a:pPr marL="342900" indent="-342900" eaLnBrk="1" hangingPunct="1">
              <a:spcBef>
                <a:spcPct val="50000"/>
              </a:spcBef>
            </a:pPr>
            <a:r>
              <a:rPr lang="en-US" sz="2400" dirty="0">
                <a:latin typeface="Times New Roman" pitchFamily="18" charset="0"/>
              </a:rPr>
              <a:t>                                                        </a:t>
            </a:r>
            <a:r>
              <a:rPr lang="en-US" b="1" dirty="0">
                <a:solidFill>
                  <a:schemeClr val="accent1"/>
                </a:solidFill>
              </a:rPr>
              <a:t>Nam </a:t>
            </a:r>
            <a:r>
              <a:rPr lang="en-US" b="1" dirty="0" err="1">
                <a:solidFill>
                  <a:schemeClr val="accent1"/>
                </a:solidFill>
              </a:rPr>
              <a:t>cao</a:t>
            </a:r>
            <a:endParaRPr lang="en-US" sz="2400" dirty="0">
              <a:latin typeface="Times New Roman" pitchFamily="18" charset="0"/>
            </a:endParaRPr>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55303"/>
                                        </p:tgtEl>
                                        <p:attrNameLst>
                                          <p:attrName>style.visibility</p:attrName>
                                        </p:attrNameLst>
                                      </p:cBhvr>
                                      <p:to>
                                        <p:strVal val="visible"/>
                                      </p:to>
                                    </p:set>
                                    <p:anim calcmode="lin" valueType="num">
                                      <p:cBhvr>
                                        <p:cTn id="7" dur="500" fill="hold"/>
                                        <p:tgtEl>
                                          <p:spTgt spid="55303"/>
                                        </p:tgtEl>
                                        <p:attrNameLst>
                                          <p:attrName>ppt_w</p:attrName>
                                        </p:attrNameLst>
                                      </p:cBhvr>
                                      <p:tavLst>
                                        <p:tav tm="0">
                                          <p:val>
                                            <p:strVal val="#ppt_w*0.05"/>
                                          </p:val>
                                        </p:tav>
                                        <p:tav tm="100000">
                                          <p:val>
                                            <p:strVal val="#ppt_w"/>
                                          </p:val>
                                        </p:tav>
                                      </p:tavLst>
                                    </p:anim>
                                    <p:anim calcmode="lin" valueType="num">
                                      <p:cBhvr>
                                        <p:cTn id="8" dur="500" fill="hold"/>
                                        <p:tgtEl>
                                          <p:spTgt spid="55303"/>
                                        </p:tgtEl>
                                        <p:attrNameLst>
                                          <p:attrName>ppt_h</p:attrName>
                                        </p:attrNameLst>
                                      </p:cBhvr>
                                      <p:tavLst>
                                        <p:tav tm="0">
                                          <p:val>
                                            <p:strVal val="#ppt_h"/>
                                          </p:val>
                                        </p:tav>
                                        <p:tav tm="100000">
                                          <p:val>
                                            <p:strVal val="#ppt_h"/>
                                          </p:val>
                                        </p:tav>
                                      </p:tavLst>
                                    </p:anim>
                                    <p:anim calcmode="lin" valueType="num">
                                      <p:cBhvr>
                                        <p:cTn id="9" dur="500" fill="hold"/>
                                        <p:tgtEl>
                                          <p:spTgt spid="55303"/>
                                        </p:tgtEl>
                                        <p:attrNameLst>
                                          <p:attrName>ppt_x</p:attrName>
                                        </p:attrNameLst>
                                      </p:cBhvr>
                                      <p:tavLst>
                                        <p:tav tm="0">
                                          <p:val>
                                            <p:strVal val="#ppt_x-.2"/>
                                          </p:val>
                                        </p:tav>
                                        <p:tav tm="100000">
                                          <p:val>
                                            <p:strVal val="#ppt_x"/>
                                          </p:val>
                                        </p:tav>
                                      </p:tavLst>
                                    </p:anim>
                                    <p:anim calcmode="lin" valueType="num">
                                      <p:cBhvr>
                                        <p:cTn id="10" dur="500" fill="hold"/>
                                        <p:tgtEl>
                                          <p:spTgt spid="55303"/>
                                        </p:tgtEl>
                                        <p:attrNameLst>
                                          <p:attrName>ppt_y</p:attrName>
                                        </p:attrNameLst>
                                      </p:cBhvr>
                                      <p:tavLst>
                                        <p:tav tm="0">
                                          <p:val>
                                            <p:strVal val="#ppt_y"/>
                                          </p:val>
                                        </p:tav>
                                        <p:tav tm="100000">
                                          <p:val>
                                            <p:strVal val="#ppt_y"/>
                                          </p:val>
                                        </p:tav>
                                      </p:tavLst>
                                    </p:anim>
                                    <p:animEffect transition="in" filter="fade">
                                      <p:cBhvr>
                                        <p:cTn id="11" dur="500"/>
                                        <p:tgtEl>
                                          <p:spTgt spid="55303"/>
                                        </p:tgtEl>
                                      </p:cBhvr>
                                    </p:animEffect>
                                  </p:childTnLst>
                                </p:cTn>
                              </p:par>
                              <p:par>
                                <p:cTn id="12" presetID="54" presetClass="entr" presetSubtype="0" accel="100000" fill="hold" grpId="0" nodeType="withEffect">
                                  <p:stCondLst>
                                    <p:cond delay="0"/>
                                  </p:stCondLst>
                                  <p:childTnLst>
                                    <p:set>
                                      <p:cBhvr>
                                        <p:cTn id="13" dur="1" fill="hold">
                                          <p:stCondLst>
                                            <p:cond delay="0"/>
                                          </p:stCondLst>
                                        </p:cTn>
                                        <p:tgtEl>
                                          <p:spTgt spid="55307"/>
                                        </p:tgtEl>
                                        <p:attrNameLst>
                                          <p:attrName>style.visibility</p:attrName>
                                        </p:attrNameLst>
                                      </p:cBhvr>
                                      <p:to>
                                        <p:strVal val="visible"/>
                                      </p:to>
                                    </p:set>
                                    <p:anim calcmode="lin" valueType="num">
                                      <p:cBhvr>
                                        <p:cTn id="14" dur="500" fill="hold"/>
                                        <p:tgtEl>
                                          <p:spTgt spid="55307"/>
                                        </p:tgtEl>
                                        <p:attrNameLst>
                                          <p:attrName>ppt_w</p:attrName>
                                        </p:attrNameLst>
                                      </p:cBhvr>
                                      <p:tavLst>
                                        <p:tav tm="0">
                                          <p:val>
                                            <p:strVal val="#ppt_w*0.05"/>
                                          </p:val>
                                        </p:tav>
                                        <p:tav tm="100000">
                                          <p:val>
                                            <p:strVal val="#ppt_w"/>
                                          </p:val>
                                        </p:tav>
                                      </p:tavLst>
                                    </p:anim>
                                    <p:anim calcmode="lin" valueType="num">
                                      <p:cBhvr>
                                        <p:cTn id="15" dur="500" fill="hold"/>
                                        <p:tgtEl>
                                          <p:spTgt spid="55307"/>
                                        </p:tgtEl>
                                        <p:attrNameLst>
                                          <p:attrName>ppt_h</p:attrName>
                                        </p:attrNameLst>
                                      </p:cBhvr>
                                      <p:tavLst>
                                        <p:tav tm="0">
                                          <p:val>
                                            <p:strVal val="#ppt_h"/>
                                          </p:val>
                                        </p:tav>
                                        <p:tav tm="100000">
                                          <p:val>
                                            <p:strVal val="#ppt_h"/>
                                          </p:val>
                                        </p:tav>
                                      </p:tavLst>
                                    </p:anim>
                                    <p:anim calcmode="lin" valueType="num">
                                      <p:cBhvr>
                                        <p:cTn id="16" dur="500" fill="hold"/>
                                        <p:tgtEl>
                                          <p:spTgt spid="55307"/>
                                        </p:tgtEl>
                                        <p:attrNameLst>
                                          <p:attrName>ppt_x</p:attrName>
                                        </p:attrNameLst>
                                      </p:cBhvr>
                                      <p:tavLst>
                                        <p:tav tm="0">
                                          <p:val>
                                            <p:strVal val="#ppt_x-.2"/>
                                          </p:val>
                                        </p:tav>
                                        <p:tav tm="100000">
                                          <p:val>
                                            <p:strVal val="#ppt_x"/>
                                          </p:val>
                                        </p:tav>
                                      </p:tavLst>
                                    </p:anim>
                                    <p:anim calcmode="lin" valueType="num">
                                      <p:cBhvr>
                                        <p:cTn id="17" dur="500" fill="hold"/>
                                        <p:tgtEl>
                                          <p:spTgt spid="55307"/>
                                        </p:tgtEl>
                                        <p:attrNameLst>
                                          <p:attrName>ppt_y</p:attrName>
                                        </p:attrNameLst>
                                      </p:cBhvr>
                                      <p:tavLst>
                                        <p:tav tm="0">
                                          <p:val>
                                            <p:strVal val="#ppt_y"/>
                                          </p:val>
                                        </p:tav>
                                        <p:tav tm="100000">
                                          <p:val>
                                            <p:strVal val="#ppt_y"/>
                                          </p:val>
                                        </p:tav>
                                      </p:tavLst>
                                    </p:anim>
                                    <p:animEffect transition="in" filter="fade">
                                      <p:cBhvr>
                                        <p:cTn id="18" dur="500"/>
                                        <p:tgtEl>
                                          <p:spTgt spid="55307"/>
                                        </p:tgtEl>
                                      </p:cBhvr>
                                    </p:animEffect>
                                  </p:childTnLst>
                                </p:cTn>
                              </p:par>
                              <p:par>
                                <p:cTn id="19" presetID="54" presetClass="entr" presetSubtype="0" accel="100000" fill="hold" grpId="0" nodeType="withEffect">
                                  <p:stCondLst>
                                    <p:cond delay="0"/>
                                  </p:stCondLst>
                                  <p:childTnLst>
                                    <p:set>
                                      <p:cBhvr>
                                        <p:cTn id="20" dur="1" fill="hold">
                                          <p:stCondLst>
                                            <p:cond delay="0"/>
                                          </p:stCondLst>
                                        </p:cTn>
                                        <p:tgtEl>
                                          <p:spTgt spid="55309"/>
                                        </p:tgtEl>
                                        <p:attrNameLst>
                                          <p:attrName>style.visibility</p:attrName>
                                        </p:attrNameLst>
                                      </p:cBhvr>
                                      <p:to>
                                        <p:strVal val="visible"/>
                                      </p:to>
                                    </p:set>
                                    <p:anim calcmode="lin" valueType="num">
                                      <p:cBhvr>
                                        <p:cTn id="21" dur="500" fill="hold"/>
                                        <p:tgtEl>
                                          <p:spTgt spid="55309"/>
                                        </p:tgtEl>
                                        <p:attrNameLst>
                                          <p:attrName>ppt_w</p:attrName>
                                        </p:attrNameLst>
                                      </p:cBhvr>
                                      <p:tavLst>
                                        <p:tav tm="0">
                                          <p:val>
                                            <p:strVal val="#ppt_w*0.05"/>
                                          </p:val>
                                        </p:tav>
                                        <p:tav tm="100000">
                                          <p:val>
                                            <p:strVal val="#ppt_w"/>
                                          </p:val>
                                        </p:tav>
                                      </p:tavLst>
                                    </p:anim>
                                    <p:anim calcmode="lin" valueType="num">
                                      <p:cBhvr>
                                        <p:cTn id="22" dur="500" fill="hold"/>
                                        <p:tgtEl>
                                          <p:spTgt spid="55309"/>
                                        </p:tgtEl>
                                        <p:attrNameLst>
                                          <p:attrName>ppt_h</p:attrName>
                                        </p:attrNameLst>
                                      </p:cBhvr>
                                      <p:tavLst>
                                        <p:tav tm="0">
                                          <p:val>
                                            <p:strVal val="#ppt_h"/>
                                          </p:val>
                                        </p:tav>
                                        <p:tav tm="100000">
                                          <p:val>
                                            <p:strVal val="#ppt_h"/>
                                          </p:val>
                                        </p:tav>
                                      </p:tavLst>
                                    </p:anim>
                                    <p:anim calcmode="lin" valueType="num">
                                      <p:cBhvr>
                                        <p:cTn id="23" dur="500" fill="hold"/>
                                        <p:tgtEl>
                                          <p:spTgt spid="55309"/>
                                        </p:tgtEl>
                                        <p:attrNameLst>
                                          <p:attrName>ppt_x</p:attrName>
                                        </p:attrNameLst>
                                      </p:cBhvr>
                                      <p:tavLst>
                                        <p:tav tm="0">
                                          <p:val>
                                            <p:strVal val="#ppt_x-.2"/>
                                          </p:val>
                                        </p:tav>
                                        <p:tav tm="100000">
                                          <p:val>
                                            <p:strVal val="#ppt_x"/>
                                          </p:val>
                                        </p:tav>
                                      </p:tavLst>
                                    </p:anim>
                                    <p:anim calcmode="lin" valueType="num">
                                      <p:cBhvr>
                                        <p:cTn id="24" dur="500" fill="hold"/>
                                        <p:tgtEl>
                                          <p:spTgt spid="55309"/>
                                        </p:tgtEl>
                                        <p:attrNameLst>
                                          <p:attrName>ppt_y</p:attrName>
                                        </p:attrNameLst>
                                      </p:cBhvr>
                                      <p:tavLst>
                                        <p:tav tm="0">
                                          <p:val>
                                            <p:strVal val="#ppt_y"/>
                                          </p:val>
                                        </p:tav>
                                        <p:tav tm="100000">
                                          <p:val>
                                            <p:strVal val="#ppt_y"/>
                                          </p:val>
                                        </p:tav>
                                      </p:tavLst>
                                    </p:anim>
                                    <p:animEffect transition="in" filter="fade">
                                      <p:cBhvr>
                                        <p:cTn id="25" dur="500"/>
                                        <p:tgtEl>
                                          <p:spTgt spid="55309"/>
                                        </p:tgtEl>
                                      </p:cBhvr>
                                    </p:animEffect>
                                  </p:childTnLst>
                                </p:cTn>
                              </p:par>
                              <p:par>
                                <p:cTn id="26" presetID="54" presetClass="entr" presetSubtype="0" accel="100000" fill="hold" grpId="0" nodeType="withEffect">
                                  <p:stCondLst>
                                    <p:cond delay="0"/>
                                  </p:stCondLst>
                                  <p:childTnLst>
                                    <p:set>
                                      <p:cBhvr>
                                        <p:cTn id="27" dur="1" fill="hold">
                                          <p:stCondLst>
                                            <p:cond delay="0"/>
                                          </p:stCondLst>
                                        </p:cTn>
                                        <p:tgtEl>
                                          <p:spTgt spid="55308"/>
                                        </p:tgtEl>
                                        <p:attrNameLst>
                                          <p:attrName>style.visibility</p:attrName>
                                        </p:attrNameLst>
                                      </p:cBhvr>
                                      <p:to>
                                        <p:strVal val="visible"/>
                                      </p:to>
                                    </p:set>
                                    <p:anim calcmode="lin" valueType="num">
                                      <p:cBhvr>
                                        <p:cTn id="28" dur="500" fill="hold"/>
                                        <p:tgtEl>
                                          <p:spTgt spid="55308"/>
                                        </p:tgtEl>
                                        <p:attrNameLst>
                                          <p:attrName>ppt_w</p:attrName>
                                        </p:attrNameLst>
                                      </p:cBhvr>
                                      <p:tavLst>
                                        <p:tav tm="0">
                                          <p:val>
                                            <p:strVal val="#ppt_w*0.05"/>
                                          </p:val>
                                        </p:tav>
                                        <p:tav tm="100000">
                                          <p:val>
                                            <p:strVal val="#ppt_w"/>
                                          </p:val>
                                        </p:tav>
                                      </p:tavLst>
                                    </p:anim>
                                    <p:anim calcmode="lin" valueType="num">
                                      <p:cBhvr>
                                        <p:cTn id="29" dur="500" fill="hold"/>
                                        <p:tgtEl>
                                          <p:spTgt spid="55308"/>
                                        </p:tgtEl>
                                        <p:attrNameLst>
                                          <p:attrName>ppt_h</p:attrName>
                                        </p:attrNameLst>
                                      </p:cBhvr>
                                      <p:tavLst>
                                        <p:tav tm="0">
                                          <p:val>
                                            <p:strVal val="#ppt_h"/>
                                          </p:val>
                                        </p:tav>
                                        <p:tav tm="100000">
                                          <p:val>
                                            <p:strVal val="#ppt_h"/>
                                          </p:val>
                                        </p:tav>
                                      </p:tavLst>
                                    </p:anim>
                                    <p:anim calcmode="lin" valueType="num">
                                      <p:cBhvr>
                                        <p:cTn id="30" dur="500" fill="hold"/>
                                        <p:tgtEl>
                                          <p:spTgt spid="55308"/>
                                        </p:tgtEl>
                                        <p:attrNameLst>
                                          <p:attrName>ppt_x</p:attrName>
                                        </p:attrNameLst>
                                      </p:cBhvr>
                                      <p:tavLst>
                                        <p:tav tm="0">
                                          <p:val>
                                            <p:strVal val="#ppt_x-.2"/>
                                          </p:val>
                                        </p:tav>
                                        <p:tav tm="100000">
                                          <p:val>
                                            <p:strVal val="#ppt_x"/>
                                          </p:val>
                                        </p:tav>
                                      </p:tavLst>
                                    </p:anim>
                                    <p:anim calcmode="lin" valueType="num">
                                      <p:cBhvr>
                                        <p:cTn id="31" dur="500" fill="hold"/>
                                        <p:tgtEl>
                                          <p:spTgt spid="55308"/>
                                        </p:tgtEl>
                                        <p:attrNameLst>
                                          <p:attrName>ppt_y</p:attrName>
                                        </p:attrNameLst>
                                      </p:cBhvr>
                                      <p:tavLst>
                                        <p:tav tm="0">
                                          <p:val>
                                            <p:strVal val="#ppt_y"/>
                                          </p:val>
                                        </p:tav>
                                        <p:tav tm="100000">
                                          <p:val>
                                            <p:strVal val="#ppt_y"/>
                                          </p:val>
                                        </p:tav>
                                      </p:tavLst>
                                    </p:anim>
                                    <p:animEffect transition="in" filter="fade">
                                      <p:cBhvr>
                                        <p:cTn id="32" dur="500"/>
                                        <p:tgtEl>
                                          <p:spTgt spid="55308"/>
                                        </p:tgtEl>
                                      </p:cBhvr>
                                    </p:animEffect>
                                  </p:childTnLst>
                                </p:cTn>
                              </p:par>
                              <p:par>
                                <p:cTn id="33" presetID="54" presetClass="entr" presetSubtype="0" accel="100000" fill="hold" grpId="0" nodeType="withEffect">
                                  <p:stCondLst>
                                    <p:cond delay="0"/>
                                  </p:stCondLst>
                                  <p:childTnLst>
                                    <p:set>
                                      <p:cBhvr>
                                        <p:cTn id="34" dur="1" fill="hold">
                                          <p:stCondLst>
                                            <p:cond delay="0"/>
                                          </p:stCondLst>
                                        </p:cTn>
                                        <p:tgtEl>
                                          <p:spTgt spid="55310"/>
                                        </p:tgtEl>
                                        <p:attrNameLst>
                                          <p:attrName>style.visibility</p:attrName>
                                        </p:attrNameLst>
                                      </p:cBhvr>
                                      <p:to>
                                        <p:strVal val="visible"/>
                                      </p:to>
                                    </p:set>
                                    <p:anim calcmode="lin" valueType="num">
                                      <p:cBhvr>
                                        <p:cTn id="35" dur="500" fill="hold"/>
                                        <p:tgtEl>
                                          <p:spTgt spid="55310"/>
                                        </p:tgtEl>
                                        <p:attrNameLst>
                                          <p:attrName>ppt_w</p:attrName>
                                        </p:attrNameLst>
                                      </p:cBhvr>
                                      <p:tavLst>
                                        <p:tav tm="0">
                                          <p:val>
                                            <p:strVal val="#ppt_w*0.05"/>
                                          </p:val>
                                        </p:tav>
                                        <p:tav tm="100000">
                                          <p:val>
                                            <p:strVal val="#ppt_w"/>
                                          </p:val>
                                        </p:tav>
                                      </p:tavLst>
                                    </p:anim>
                                    <p:anim calcmode="lin" valueType="num">
                                      <p:cBhvr>
                                        <p:cTn id="36" dur="500" fill="hold"/>
                                        <p:tgtEl>
                                          <p:spTgt spid="55310"/>
                                        </p:tgtEl>
                                        <p:attrNameLst>
                                          <p:attrName>ppt_h</p:attrName>
                                        </p:attrNameLst>
                                      </p:cBhvr>
                                      <p:tavLst>
                                        <p:tav tm="0">
                                          <p:val>
                                            <p:strVal val="#ppt_h"/>
                                          </p:val>
                                        </p:tav>
                                        <p:tav tm="100000">
                                          <p:val>
                                            <p:strVal val="#ppt_h"/>
                                          </p:val>
                                        </p:tav>
                                      </p:tavLst>
                                    </p:anim>
                                    <p:anim calcmode="lin" valueType="num">
                                      <p:cBhvr>
                                        <p:cTn id="37" dur="500" fill="hold"/>
                                        <p:tgtEl>
                                          <p:spTgt spid="55310"/>
                                        </p:tgtEl>
                                        <p:attrNameLst>
                                          <p:attrName>ppt_x</p:attrName>
                                        </p:attrNameLst>
                                      </p:cBhvr>
                                      <p:tavLst>
                                        <p:tav tm="0">
                                          <p:val>
                                            <p:strVal val="#ppt_x-.2"/>
                                          </p:val>
                                        </p:tav>
                                        <p:tav tm="100000">
                                          <p:val>
                                            <p:strVal val="#ppt_x"/>
                                          </p:val>
                                        </p:tav>
                                      </p:tavLst>
                                    </p:anim>
                                    <p:anim calcmode="lin" valueType="num">
                                      <p:cBhvr>
                                        <p:cTn id="38" dur="500" fill="hold"/>
                                        <p:tgtEl>
                                          <p:spTgt spid="55310"/>
                                        </p:tgtEl>
                                        <p:attrNameLst>
                                          <p:attrName>ppt_y</p:attrName>
                                        </p:attrNameLst>
                                      </p:cBhvr>
                                      <p:tavLst>
                                        <p:tav tm="0">
                                          <p:val>
                                            <p:strVal val="#ppt_y"/>
                                          </p:val>
                                        </p:tav>
                                        <p:tav tm="100000">
                                          <p:val>
                                            <p:strVal val="#ppt_y"/>
                                          </p:val>
                                        </p:tav>
                                      </p:tavLst>
                                    </p:anim>
                                    <p:animEffect transition="in" filter="fade">
                                      <p:cBhvr>
                                        <p:cTn id="39" dur="500"/>
                                        <p:tgtEl>
                                          <p:spTgt spid="55310"/>
                                        </p:tgtEl>
                                      </p:cBhvr>
                                    </p:animEffect>
                                  </p:childTnLst>
                                </p:cTn>
                              </p:par>
                              <p:par>
                                <p:cTn id="40" presetID="54" presetClass="entr" presetSubtype="0" accel="100000" fill="hold" grpId="0" nodeType="withEffect">
                                  <p:stCondLst>
                                    <p:cond delay="0"/>
                                  </p:stCondLst>
                                  <p:childTnLst>
                                    <p:set>
                                      <p:cBhvr>
                                        <p:cTn id="41" dur="1" fill="hold">
                                          <p:stCondLst>
                                            <p:cond delay="0"/>
                                          </p:stCondLst>
                                        </p:cTn>
                                        <p:tgtEl>
                                          <p:spTgt spid="55304"/>
                                        </p:tgtEl>
                                        <p:attrNameLst>
                                          <p:attrName>style.visibility</p:attrName>
                                        </p:attrNameLst>
                                      </p:cBhvr>
                                      <p:to>
                                        <p:strVal val="visible"/>
                                      </p:to>
                                    </p:set>
                                    <p:anim calcmode="lin" valueType="num">
                                      <p:cBhvr>
                                        <p:cTn id="42" dur="500" fill="hold"/>
                                        <p:tgtEl>
                                          <p:spTgt spid="55304"/>
                                        </p:tgtEl>
                                        <p:attrNameLst>
                                          <p:attrName>ppt_w</p:attrName>
                                        </p:attrNameLst>
                                      </p:cBhvr>
                                      <p:tavLst>
                                        <p:tav tm="0">
                                          <p:val>
                                            <p:strVal val="#ppt_w*0.05"/>
                                          </p:val>
                                        </p:tav>
                                        <p:tav tm="100000">
                                          <p:val>
                                            <p:strVal val="#ppt_w"/>
                                          </p:val>
                                        </p:tav>
                                      </p:tavLst>
                                    </p:anim>
                                    <p:anim calcmode="lin" valueType="num">
                                      <p:cBhvr>
                                        <p:cTn id="43" dur="500" fill="hold"/>
                                        <p:tgtEl>
                                          <p:spTgt spid="55304"/>
                                        </p:tgtEl>
                                        <p:attrNameLst>
                                          <p:attrName>ppt_h</p:attrName>
                                        </p:attrNameLst>
                                      </p:cBhvr>
                                      <p:tavLst>
                                        <p:tav tm="0">
                                          <p:val>
                                            <p:strVal val="#ppt_h"/>
                                          </p:val>
                                        </p:tav>
                                        <p:tav tm="100000">
                                          <p:val>
                                            <p:strVal val="#ppt_h"/>
                                          </p:val>
                                        </p:tav>
                                      </p:tavLst>
                                    </p:anim>
                                    <p:anim calcmode="lin" valueType="num">
                                      <p:cBhvr>
                                        <p:cTn id="44" dur="500" fill="hold"/>
                                        <p:tgtEl>
                                          <p:spTgt spid="55304"/>
                                        </p:tgtEl>
                                        <p:attrNameLst>
                                          <p:attrName>ppt_x</p:attrName>
                                        </p:attrNameLst>
                                      </p:cBhvr>
                                      <p:tavLst>
                                        <p:tav tm="0">
                                          <p:val>
                                            <p:strVal val="#ppt_x-.2"/>
                                          </p:val>
                                        </p:tav>
                                        <p:tav tm="100000">
                                          <p:val>
                                            <p:strVal val="#ppt_x"/>
                                          </p:val>
                                        </p:tav>
                                      </p:tavLst>
                                    </p:anim>
                                    <p:anim calcmode="lin" valueType="num">
                                      <p:cBhvr>
                                        <p:cTn id="45" dur="500" fill="hold"/>
                                        <p:tgtEl>
                                          <p:spTgt spid="55304"/>
                                        </p:tgtEl>
                                        <p:attrNameLst>
                                          <p:attrName>ppt_y</p:attrName>
                                        </p:attrNameLst>
                                      </p:cBhvr>
                                      <p:tavLst>
                                        <p:tav tm="0">
                                          <p:val>
                                            <p:strVal val="#ppt_y"/>
                                          </p:val>
                                        </p:tav>
                                        <p:tav tm="100000">
                                          <p:val>
                                            <p:strVal val="#ppt_y"/>
                                          </p:val>
                                        </p:tav>
                                      </p:tavLst>
                                    </p:anim>
                                    <p:animEffect transition="in" filter="fade">
                                      <p:cBhvr>
                                        <p:cTn id="46" dur="500"/>
                                        <p:tgtEl>
                                          <p:spTgt spid="55304"/>
                                        </p:tgtEl>
                                      </p:cBhvr>
                                    </p:animEffect>
                                  </p:childTnLst>
                                </p:cTn>
                              </p:par>
                            </p:childTnLst>
                          </p:cTn>
                        </p:par>
                      </p:childTnLst>
                    </p:cTn>
                  </p:par>
                  <p:par>
                    <p:cTn id="47" fill="hold">
                      <p:stCondLst>
                        <p:cond delay="indefinite"/>
                      </p:stCondLst>
                      <p:childTnLst>
                        <p:par>
                          <p:cTn id="48" fill="hold">
                            <p:stCondLst>
                              <p:cond delay="0"/>
                            </p:stCondLst>
                            <p:childTnLst>
                              <p:par>
                                <p:cTn id="49" presetID="54" presetClass="entr" presetSubtype="0" accel="100000" fill="hold" grpId="0" nodeType="clickEffect">
                                  <p:stCondLst>
                                    <p:cond delay="0"/>
                                  </p:stCondLst>
                                  <p:childTnLst>
                                    <p:set>
                                      <p:cBhvr>
                                        <p:cTn id="50" dur="1" fill="hold">
                                          <p:stCondLst>
                                            <p:cond delay="0"/>
                                          </p:stCondLst>
                                        </p:cTn>
                                        <p:tgtEl>
                                          <p:spTgt spid="55313"/>
                                        </p:tgtEl>
                                        <p:attrNameLst>
                                          <p:attrName>style.visibility</p:attrName>
                                        </p:attrNameLst>
                                      </p:cBhvr>
                                      <p:to>
                                        <p:strVal val="visible"/>
                                      </p:to>
                                    </p:set>
                                    <p:anim calcmode="lin" valueType="num">
                                      <p:cBhvr>
                                        <p:cTn id="51" dur="1000" fill="hold"/>
                                        <p:tgtEl>
                                          <p:spTgt spid="55313"/>
                                        </p:tgtEl>
                                        <p:attrNameLst>
                                          <p:attrName>ppt_w</p:attrName>
                                        </p:attrNameLst>
                                      </p:cBhvr>
                                      <p:tavLst>
                                        <p:tav tm="0">
                                          <p:val>
                                            <p:strVal val="#ppt_w*0.05"/>
                                          </p:val>
                                        </p:tav>
                                        <p:tav tm="100000">
                                          <p:val>
                                            <p:strVal val="#ppt_w"/>
                                          </p:val>
                                        </p:tav>
                                      </p:tavLst>
                                    </p:anim>
                                    <p:anim calcmode="lin" valueType="num">
                                      <p:cBhvr>
                                        <p:cTn id="52" dur="1000" fill="hold"/>
                                        <p:tgtEl>
                                          <p:spTgt spid="55313"/>
                                        </p:tgtEl>
                                        <p:attrNameLst>
                                          <p:attrName>ppt_h</p:attrName>
                                        </p:attrNameLst>
                                      </p:cBhvr>
                                      <p:tavLst>
                                        <p:tav tm="0">
                                          <p:val>
                                            <p:strVal val="#ppt_h"/>
                                          </p:val>
                                        </p:tav>
                                        <p:tav tm="100000">
                                          <p:val>
                                            <p:strVal val="#ppt_h"/>
                                          </p:val>
                                        </p:tav>
                                      </p:tavLst>
                                    </p:anim>
                                    <p:anim calcmode="lin" valueType="num">
                                      <p:cBhvr>
                                        <p:cTn id="53" dur="1000" fill="hold"/>
                                        <p:tgtEl>
                                          <p:spTgt spid="55313"/>
                                        </p:tgtEl>
                                        <p:attrNameLst>
                                          <p:attrName>ppt_x</p:attrName>
                                        </p:attrNameLst>
                                      </p:cBhvr>
                                      <p:tavLst>
                                        <p:tav tm="0">
                                          <p:val>
                                            <p:strVal val="#ppt_x-.2"/>
                                          </p:val>
                                        </p:tav>
                                        <p:tav tm="100000">
                                          <p:val>
                                            <p:strVal val="#ppt_x"/>
                                          </p:val>
                                        </p:tav>
                                      </p:tavLst>
                                    </p:anim>
                                    <p:anim calcmode="lin" valueType="num">
                                      <p:cBhvr>
                                        <p:cTn id="54" dur="1000" fill="hold"/>
                                        <p:tgtEl>
                                          <p:spTgt spid="55313"/>
                                        </p:tgtEl>
                                        <p:attrNameLst>
                                          <p:attrName>ppt_y</p:attrName>
                                        </p:attrNameLst>
                                      </p:cBhvr>
                                      <p:tavLst>
                                        <p:tav tm="0">
                                          <p:val>
                                            <p:strVal val="#ppt_y"/>
                                          </p:val>
                                        </p:tav>
                                        <p:tav tm="100000">
                                          <p:val>
                                            <p:strVal val="#ppt_y"/>
                                          </p:val>
                                        </p:tav>
                                      </p:tavLst>
                                    </p:anim>
                                    <p:animEffect transition="in" filter="fade">
                                      <p:cBhvr>
                                        <p:cTn id="55" dur="1000"/>
                                        <p:tgtEl>
                                          <p:spTgt spid="55313"/>
                                        </p:tgtEl>
                                      </p:cBhvr>
                                    </p:animEffect>
                                  </p:childTnLst>
                                </p:cTn>
                              </p:par>
                            </p:childTnLst>
                          </p:cTn>
                        </p:par>
                      </p:childTnLst>
                    </p:cTn>
                  </p:par>
                  <p:par>
                    <p:cTn id="56" fill="hold">
                      <p:stCondLst>
                        <p:cond delay="indefinite"/>
                      </p:stCondLst>
                      <p:childTnLst>
                        <p:par>
                          <p:cTn id="57" fill="hold">
                            <p:stCondLst>
                              <p:cond delay="0"/>
                            </p:stCondLst>
                            <p:childTnLst>
                              <p:par>
                                <p:cTn id="58" presetID="54" presetClass="entr" presetSubtype="0" accel="100000" fill="hold" grpId="0" nodeType="clickEffect">
                                  <p:stCondLst>
                                    <p:cond delay="0"/>
                                  </p:stCondLst>
                                  <p:childTnLst>
                                    <p:set>
                                      <p:cBhvr>
                                        <p:cTn id="59" dur="1" fill="hold">
                                          <p:stCondLst>
                                            <p:cond delay="0"/>
                                          </p:stCondLst>
                                        </p:cTn>
                                        <p:tgtEl>
                                          <p:spTgt spid="55312"/>
                                        </p:tgtEl>
                                        <p:attrNameLst>
                                          <p:attrName>style.visibility</p:attrName>
                                        </p:attrNameLst>
                                      </p:cBhvr>
                                      <p:to>
                                        <p:strVal val="visible"/>
                                      </p:to>
                                    </p:set>
                                    <p:anim calcmode="lin" valueType="num">
                                      <p:cBhvr>
                                        <p:cTn id="60" dur="1000" fill="hold"/>
                                        <p:tgtEl>
                                          <p:spTgt spid="55312"/>
                                        </p:tgtEl>
                                        <p:attrNameLst>
                                          <p:attrName>ppt_w</p:attrName>
                                        </p:attrNameLst>
                                      </p:cBhvr>
                                      <p:tavLst>
                                        <p:tav tm="0">
                                          <p:val>
                                            <p:strVal val="#ppt_w*0.05"/>
                                          </p:val>
                                        </p:tav>
                                        <p:tav tm="100000">
                                          <p:val>
                                            <p:strVal val="#ppt_w"/>
                                          </p:val>
                                        </p:tav>
                                      </p:tavLst>
                                    </p:anim>
                                    <p:anim calcmode="lin" valueType="num">
                                      <p:cBhvr>
                                        <p:cTn id="61" dur="1000" fill="hold"/>
                                        <p:tgtEl>
                                          <p:spTgt spid="55312"/>
                                        </p:tgtEl>
                                        <p:attrNameLst>
                                          <p:attrName>ppt_h</p:attrName>
                                        </p:attrNameLst>
                                      </p:cBhvr>
                                      <p:tavLst>
                                        <p:tav tm="0">
                                          <p:val>
                                            <p:strVal val="#ppt_h"/>
                                          </p:val>
                                        </p:tav>
                                        <p:tav tm="100000">
                                          <p:val>
                                            <p:strVal val="#ppt_h"/>
                                          </p:val>
                                        </p:tav>
                                      </p:tavLst>
                                    </p:anim>
                                    <p:anim calcmode="lin" valueType="num">
                                      <p:cBhvr>
                                        <p:cTn id="62" dur="1000" fill="hold"/>
                                        <p:tgtEl>
                                          <p:spTgt spid="55312"/>
                                        </p:tgtEl>
                                        <p:attrNameLst>
                                          <p:attrName>ppt_x</p:attrName>
                                        </p:attrNameLst>
                                      </p:cBhvr>
                                      <p:tavLst>
                                        <p:tav tm="0">
                                          <p:val>
                                            <p:strVal val="#ppt_x-.2"/>
                                          </p:val>
                                        </p:tav>
                                        <p:tav tm="100000">
                                          <p:val>
                                            <p:strVal val="#ppt_x"/>
                                          </p:val>
                                        </p:tav>
                                      </p:tavLst>
                                    </p:anim>
                                    <p:anim calcmode="lin" valueType="num">
                                      <p:cBhvr>
                                        <p:cTn id="63" dur="1000" fill="hold"/>
                                        <p:tgtEl>
                                          <p:spTgt spid="55312"/>
                                        </p:tgtEl>
                                        <p:attrNameLst>
                                          <p:attrName>ppt_y</p:attrName>
                                        </p:attrNameLst>
                                      </p:cBhvr>
                                      <p:tavLst>
                                        <p:tav tm="0">
                                          <p:val>
                                            <p:strVal val="#ppt_y"/>
                                          </p:val>
                                        </p:tav>
                                        <p:tav tm="100000">
                                          <p:val>
                                            <p:strVal val="#ppt_y"/>
                                          </p:val>
                                        </p:tav>
                                      </p:tavLst>
                                    </p:anim>
                                    <p:animEffect transition="in" filter="fade">
                                      <p:cBhvr>
                                        <p:cTn id="64" dur="1000"/>
                                        <p:tgtEl>
                                          <p:spTgt spid="55312"/>
                                        </p:tgtEl>
                                      </p:cBhvr>
                                    </p:animEffect>
                                  </p:childTnLst>
                                </p:cTn>
                              </p:par>
                            </p:childTnLst>
                          </p:cTn>
                        </p:par>
                      </p:childTnLst>
                    </p:cTn>
                  </p:par>
                  <p:par>
                    <p:cTn id="65" fill="hold">
                      <p:stCondLst>
                        <p:cond delay="indefinite"/>
                      </p:stCondLst>
                      <p:childTnLst>
                        <p:par>
                          <p:cTn id="66" fill="hold">
                            <p:stCondLst>
                              <p:cond delay="0"/>
                            </p:stCondLst>
                            <p:childTnLst>
                              <p:par>
                                <p:cTn id="67" presetID="54" presetClass="entr" presetSubtype="0" accel="100000" fill="hold" grpId="0" nodeType="clickEffect">
                                  <p:stCondLst>
                                    <p:cond delay="0"/>
                                  </p:stCondLst>
                                  <p:childTnLst>
                                    <p:set>
                                      <p:cBhvr>
                                        <p:cTn id="68" dur="1" fill="hold">
                                          <p:stCondLst>
                                            <p:cond delay="0"/>
                                          </p:stCondLst>
                                        </p:cTn>
                                        <p:tgtEl>
                                          <p:spTgt spid="55311"/>
                                        </p:tgtEl>
                                        <p:attrNameLst>
                                          <p:attrName>style.visibility</p:attrName>
                                        </p:attrNameLst>
                                      </p:cBhvr>
                                      <p:to>
                                        <p:strVal val="visible"/>
                                      </p:to>
                                    </p:set>
                                    <p:anim calcmode="lin" valueType="num">
                                      <p:cBhvr>
                                        <p:cTn id="69" dur="1000" fill="hold"/>
                                        <p:tgtEl>
                                          <p:spTgt spid="55311"/>
                                        </p:tgtEl>
                                        <p:attrNameLst>
                                          <p:attrName>ppt_w</p:attrName>
                                        </p:attrNameLst>
                                      </p:cBhvr>
                                      <p:tavLst>
                                        <p:tav tm="0">
                                          <p:val>
                                            <p:strVal val="#ppt_w*0.05"/>
                                          </p:val>
                                        </p:tav>
                                        <p:tav tm="100000">
                                          <p:val>
                                            <p:strVal val="#ppt_w"/>
                                          </p:val>
                                        </p:tav>
                                      </p:tavLst>
                                    </p:anim>
                                    <p:anim calcmode="lin" valueType="num">
                                      <p:cBhvr>
                                        <p:cTn id="70" dur="1000" fill="hold"/>
                                        <p:tgtEl>
                                          <p:spTgt spid="55311"/>
                                        </p:tgtEl>
                                        <p:attrNameLst>
                                          <p:attrName>ppt_h</p:attrName>
                                        </p:attrNameLst>
                                      </p:cBhvr>
                                      <p:tavLst>
                                        <p:tav tm="0">
                                          <p:val>
                                            <p:strVal val="#ppt_h"/>
                                          </p:val>
                                        </p:tav>
                                        <p:tav tm="100000">
                                          <p:val>
                                            <p:strVal val="#ppt_h"/>
                                          </p:val>
                                        </p:tav>
                                      </p:tavLst>
                                    </p:anim>
                                    <p:anim calcmode="lin" valueType="num">
                                      <p:cBhvr>
                                        <p:cTn id="71" dur="1000" fill="hold"/>
                                        <p:tgtEl>
                                          <p:spTgt spid="55311"/>
                                        </p:tgtEl>
                                        <p:attrNameLst>
                                          <p:attrName>ppt_x</p:attrName>
                                        </p:attrNameLst>
                                      </p:cBhvr>
                                      <p:tavLst>
                                        <p:tav tm="0">
                                          <p:val>
                                            <p:strVal val="#ppt_x-.2"/>
                                          </p:val>
                                        </p:tav>
                                        <p:tav tm="100000">
                                          <p:val>
                                            <p:strVal val="#ppt_x"/>
                                          </p:val>
                                        </p:tav>
                                      </p:tavLst>
                                    </p:anim>
                                    <p:anim calcmode="lin" valueType="num">
                                      <p:cBhvr>
                                        <p:cTn id="72" dur="1000" fill="hold"/>
                                        <p:tgtEl>
                                          <p:spTgt spid="55311"/>
                                        </p:tgtEl>
                                        <p:attrNameLst>
                                          <p:attrName>ppt_y</p:attrName>
                                        </p:attrNameLst>
                                      </p:cBhvr>
                                      <p:tavLst>
                                        <p:tav tm="0">
                                          <p:val>
                                            <p:strVal val="#ppt_y"/>
                                          </p:val>
                                        </p:tav>
                                        <p:tav tm="100000">
                                          <p:val>
                                            <p:strVal val="#ppt_y"/>
                                          </p:val>
                                        </p:tav>
                                      </p:tavLst>
                                    </p:anim>
                                    <p:animEffect transition="in" filter="fade">
                                      <p:cBhvr>
                                        <p:cTn id="73" dur="1000"/>
                                        <p:tgtEl>
                                          <p:spTgt spid="553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3" grpId="0"/>
      <p:bldP spid="55304" grpId="0"/>
      <p:bldP spid="55307" grpId="0"/>
      <p:bldP spid="55308" grpId="0"/>
      <p:bldP spid="55309" grpId="0"/>
      <p:bldP spid="55310" grpId="0"/>
      <p:bldP spid="55311" grpId="0"/>
      <p:bldP spid="55312" grpId="0"/>
      <p:bldP spid="553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3048000" y="4800600"/>
            <a:ext cx="6096000" cy="396875"/>
          </a:xfrm>
          <a:prstGeom prst="rect">
            <a:avLst/>
          </a:prstGeom>
          <a:noFill/>
          <a:ln w="9525">
            <a:noFill/>
            <a:miter lim="800000"/>
            <a:headEnd/>
            <a:tailEnd/>
          </a:ln>
          <a:effectLst/>
        </p:spPr>
        <p:txBody>
          <a:bodyPr>
            <a:spAutoFit/>
          </a:bodyPr>
          <a:lstStyle/>
          <a:p>
            <a:pPr algn="l" eaLnBrk="1" hangingPunct="1">
              <a:spcBef>
                <a:spcPct val="50000"/>
              </a:spcBef>
              <a:buFontTx/>
              <a:buChar char="•"/>
            </a:pPr>
            <a:r>
              <a:rPr lang="en-US" sz="2000">
                <a:latin typeface="Arial" charset="0"/>
              </a:rPr>
              <a:t>Ý1:Cương mơ ước trở thành thợ rèn để kiếm sống</a:t>
            </a:r>
          </a:p>
        </p:txBody>
      </p:sp>
      <p:sp>
        <p:nvSpPr>
          <p:cNvPr id="34820" name="Text Box 4"/>
          <p:cNvSpPr txBox="1">
            <a:spLocks noChangeArrowheads="1"/>
          </p:cNvSpPr>
          <p:nvPr/>
        </p:nvSpPr>
        <p:spPr bwMode="auto">
          <a:xfrm>
            <a:off x="5638800" y="1524000"/>
            <a:ext cx="1600200" cy="396875"/>
          </a:xfrm>
          <a:prstGeom prst="rect">
            <a:avLst/>
          </a:prstGeom>
          <a:noFill/>
          <a:ln w="9525">
            <a:noFill/>
            <a:miter lim="800000"/>
            <a:headEnd/>
            <a:tailEnd/>
          </a:ln>
          <a:effectLst/>
        </p:spPr>
        <p:txBody>
          <a:bodyPr>
            <a:spAutoFit/>
          </a:bodyPr>
          <a:lstStyle/>
          <a:p>
            <a:pPr algn="l" eaLnBrk="1" hangingPunct="1">
              <a:spcBef>
                <a:spcPct val="50000"/>
              </a:spcBef>
            </a:pPr>
            <a:r>
              <a:rPr lang="en-US" sz="2000" b="1">
                <a:solidFill>
                  <a:schemeClr val="accent1"/>
                </a:solidFill>
                <a:latin typeface="Times New Roman" pitchFamily="18" charset="0"/>
              </a:rPr>
              <a:t>Nam Cao</a:t>
            </a:r>
          </a:p>
        </p:txBody>
      </p:sp>
      <p:sp>
        <p:nvSpPr>
          <p:cNvPr id="34822" name="Text Box 6"/>
          <p:cNvSpPr txBox="1">
            <a:spLocks noChangeArrowheads="1"/>
          </p:cNvSpPr>
          <p:nvPr/>
        </p:nvSpPr>
        <p:spPr bwMode="auto">
          <a:xfrm>
            <a:off x="1604963" y="3935413"/>
            <a:ext cx="184150" cy="396875"/>
          </a:xfrm>
          <a:prstGeom prst="rect">
            <a:avLst/>
          </a:prstGeom>
          <a:noFill/>
          <a:ln w="9525">
            <a:noFill/>
            <a:miter lim="800000"/>
            <a:headEnd/>
            <a:tailEnd/>
          </a:ln>
          <a:effectLst/>
        </p:spPr>
        <p:txBody>
          <a:bodyPr wrap="none">
            <a:spAutoFit/>
          </a:bodyPr>
          <a:lstStyle/>
          <a:p>
            <a:pPr algn="l" eaLnBrk="1" hangingPunct="1"/>
            <a:endParaRPr lang="en-US" sz="2000">
              <a:latin typeface="Arial" charset="0"/>
            </a:endParaRPr>
          </a:p>
        </p:txBody>
      </p:sp>
      <p:sp>
        <p:nvSpPr>
          <p:cNvPr id="34823" name="Line 7"/>
          <p:cNvSpPr>
            <a:spLocks noChangeShapeType="1"/>
          </p:cNvSpPr>
          <p:nvPr/>
        </p:nvSpPr>
        <p:spPr bwMode="auto">
          <a:xfrm flipH="1">
            <a:off x="3048000" y="1905000"/>
            <a:ext cx="6350" cy="2743200"/>
          </a:xfrm>
          <a:prstGeom prst="line">
            <a:avLst/>
          </a:prstGeom>
          <a:noFill/>
          <a:ln w="9525">
            <a:solidFill>
              <a:srgbClr val="FFFF66"/>
            </a:solidFill>
            <a:round/>
            <a:headEnd/>
            <a:tailEnd/>
          </a:ln>
          <a:effectLst/>
        </p:spPr>
        <p:txBody>
          <a:bodyPr/>
          <a:lstStyle/>
          <a:p>
            <a:endParaRPr lang="en-US"/>
          </a:p>
        </p:txBody>
      </p:sp>
      <p:sp>
        <p:nvSpPr>
          <p:cNvPr id="34824" name="Text Box 8"/>
          <p:cNvSpPr txBox="1">
            <a:spLocks noChangeArrowheads="1"/>
          </p:cNvSpPr>
          <p:nvPr/>
        </p:nvSpPr>
        <p:spPr bwMode="auto">
          <a:xfrm>
            <a:off x="2578100" y="5154613"/>
            <a:ext cx="184150" cy="396875"/>
          </a:xfrm>
          <a:prstGeom prst="rect">
            <a:avLst/>
          </a:prstGeom>
          <a:noFill/>
          <a:ln w="9525">
            <a:noFill/>
            <a:miter lim="800000"/>
            <a:headEnd/>
            <a:tailEnd/>
          </a:ln>
          <a:effectLst/>
        </p:spPr>
        <p:txBody>
          <a:bodyPr>
            <a:spAutoFit/>
          </a:bodyPr>
          <a:lstStyle/>
          <a:p>
            <a:pPr algn="l" eaLnBrk="1" hangingPunct="1">
              <a:spcBef>
                <a:spcPct val="50000"/>
              </a:spcBef>
            </a:pPr>
            <a:endParaRPr lang="en-US" sz="2000">
              <a:latin typeface="Arial" charset="0"/>
            </a:endParaRPr>
          </a:p>
        </p:txBody>
      </p:sp>
      <p:sp>
        <p:nvSpPr>
          <p:cNvPr id="34825" name="Text Box 9"/>
          <p:cNvSpPr txBox="1">
            <a:spLocks noChangeArrowheads="1"/>
          </p:cNvSpPr>
          <p:nvPr/>
        </p:nvSpPr>
        <p:spPr bwMode="auto">
          <a:xfrm>
            <a:off x="2252663" y="4151313"/>
            <a:ext cx="184150" cy="396875"/>
          </a:xfrm>
          <a:prstGeom prst="rect">
            <a:avLst/>
          </a:prstGeom>
          <a:noFill/>
          <a:ln w="9525">
            <a:noFill/>
            <a:miter lim="800000"/>
            <a:headEnd/>
            <a:tailEnd/>
          </a:ln>
          <a:effectLst/>
        </p:spPr>
        <p:txBody>
          <a:bodyPr wrap="none">
            <a:spAutoFit/>
          </a:bodyPr>
          <a:lstStyle/>
          <a:p>
            <a:pPr algn="l" eaLnBrk="1" hangingPunct="1"/>
            <a:endParaRPr lang="en-US" sz="2000">
              <a:latin typeface="Arial" charset="0"/>
            </a:endParaRPr>
          </a:p>
        </p:txBody>
      </p:sp>
      <p:sp>
        <p:nvSpPr>
          <p:cNvPr id="34826" name="Text Box 10"/>
          <p:cNvSpPr txBox="1">
            <a:spLocks noChangeArrowheads="1"/>
          </p:cNvSpPr>
          <p:nvPr/>
        </p:nvSpPr>
        <p:spPr bwMode="auto">
          <a:xfrm>
            <a:off x="1173163" y="4368800"/>
            <a:ext cx="184150" cy="396875"/>
          </a:xfrm>
          <a:prstGeom prst="rect">
            <a:avLst/>
          </a:prstGeom>
          <a:noFill/>
          <a:ln w="9525">
            <a:noFill/>
            <a:miter lim="800000"/>
            <a:headEnd/>
            <a:tailEnd/>
          </a:ln>
          <a:effectLst/>
        </p:spPr>
        <p:txBody>
          <a:bodyPr wrap="none">
            <a:spAutoFit/>
          </a:bodyPr>
          <a:lstStyle/>
          <a:p>
            <a:pPr algn="l" eaLnBrk="1" hangingPunct="1"/>
            <a:endParaRPr lang="en-US" sz="2000">
              <a:latin typeface="Arial" charset="0"/>
            </a:endParaRPr>
          </a:p>
        </p:txBody>
      </p:sp>
      <p:sp>
        <p:nvSpPr>
          <p:cNvPr id="34827" name="Text Box 11"/>
          <p:cNvSpPr txBox="1">
            <a:spLocks noChangeArrowheads="1"/>
          </p:cNvSpPr>
          <p:nvPr/>
        </p:nvSpPr>
        <p:spPr bwMode="auto">
          <a:xfrm>
            <a:off x="533400" y="1905000"/>
            <a:ext cx="2449513" cy="519113"/>
          </a:xfrm>
          <a:prstGeom prst="rect">
            <a:avLst/>
          </a:prstGeom>
          <a:noFill/>
          <a:ln w="9525">
            <a:noFill/>
            <a:miter lim="800000"/>
            <a:headEnd/>
            <a:tailEnd/>
          </a:ln>
          <a:effectLst/>
        </p:spPr>
        <p:txBody>
          <a:bodyPr>
            <a:spAutoFit/>
          </a:bodyPr>
          <a:lstStyle/>
          <a:p>
            <a:pPr algn="l" eaLnBrk="1" hangingPunct="1">
              <a:spcBef>
                <a:spcPct val="50000"/>
              </a:spcBef>
            </a:pPr>
            <a:r>
              <a:rPr lang="en-US" sz="2800" u="sng">
                <a:solidFill>
                  <a:schemeClr val="tx2"/>
                </a:solidFill>
                <a:latin typeface="Arial" charset="0"/>
              </a:rPr>
              <a:t>Luyện đọc</a:t>
            </a:r>
          </a:p>
        </p:txBody>
      </p:sp>
      <p:sp>
        <p:nvSpPr>
          <p:cNvPr id="34828" name="Text Box 12"/>
          <p:cNvSpPr txBox="1">
            <a:spLocks noChangeArrowheads="1"/>
          </p:cNvSpPr>
          <p:nvPr/>
        </p:nvSpPr>
        <p:spPr bwMode="auto">
          <a:xfrm>
            <a:off x="5410200" y="1981200"/>
            <a:ext cx="2449513" cy="519113"/>
          </a:xfrm>
          <a:prstGeom prst="rect">
            <a:avLst/>
          </a:prstGeom>
          <a:noFill/>
          <a:ln w="9525">
            <a:noFill/>
            <a:miter lim="800000"/>
            <a:headEnd/>
            <a:tailEnd/>
          </a:ln>
          <a:effectLst/>
        </p:spPr>
        <p:txBody>
          <a:bodyPr>
            <a:spAutoFit/>
          </a:bodyPr>
          <a:lstStyle/>
          <a:p>
            <a:pPr algn="l" eaLnBrk="1" hangingPunct="1">
              <a:spcBef>
                <a:spcPct val="50000"/>
              </a:spcBef>
            </a:pPr>
            <a:r>
              <a:rPr lang="en-US" sz="2800" u="sng">
                <a:solidFill>
                  <a:schemeClr val="tx2"/>
                </a:solidFill>
                <a:latin typeface="Arial" charset="0"/>
              </a:rPr>
              <a:t>Tìm hiểu bài</a:t>
            </a:r>
          </a:p>
        </p:txBody>
      </p:sp>
      <p:sp>
        <p:nvSpPr>
          <p:cNvPr id="34829" name="Text Box 13"/>
          <p:cNvSpPr txBox="1">
            <a:spLocks noChangeArrowheads="1"/>
          </p:cNvSpPr>
          <p:nvPr/>
        </p:nvSpPr>
        <p:spPr bwMode="auto">
          <a:xfrm>
            <a:off x="0" y="2514600"/>
            <a:ext cx="3155950" cy="488950"/>
          </a:xfrm>
          <a:prstGeom prst="rect">
            <a:avLst/>
          </a:prstGeom>
          <a:noFill/>
          <a:ln w="9525">
            <a:noFill/>
            <a:miter lim="800000"/>
            <a:headEnd/>
            <a:tailEnd/>
          </a:ln>
          <a:effectLst/>
        </p:spPr>
        <p:txBody>
          <a:bodyPr>
            <a:spAutoFit/>
          </a:bodyPr>
          <a:lstStyle/>
          <a:p>
            <a:pPr algn="l" eaLnBrk="1" hangingPunct="1">
              <a:spcBef>
                <a:spcPct val="50000"/>
              </a:spcBef>
            </a:pPr>
            <a:r>
              <a:rPr lang="en-US" sz="2600">
                <a:latin typeface="Arial" charset="0"/>
              </a:rPr>
              <a:t>- </a:t>
            </a:r>
            <a:r>
              <a:rPr lang="en-US" sz="2600">
                <a:latin typeface=".VnArial" pitchFamily="34" charset="0"/>
              </a:rPr>
              <a:t>nghe </a:t>
            </a:r>
            <a:r>
              <a:rPr lang="en-US" sz="2600">
                <a:latin typeface="Arial" charset="0"/>
              </a:rPr>
              <a:t>r</a:t>
            </a:r>
            <a:r>
              <a:rPr lang="en-US" sz="2400">
                <a:latin typeface="Arial" charset="0"/>
              </a:rPr>
              <a:t>õ mồn một</a:t>
            </a:r>
          </a:p>
        </p:txBody>
      </p:sp>
      <p:sp>
        <p:nvSpPr>
          <p:cNvPr id="34830" name="Text Box 14"/>
          <p:cNvSpPr txBox="1">
            <a:spLocks noChangeArrowheads="1"/>
          </p:cNvSpPr>
          <p:nvPr/>
        </p:nvSpPr>
        <p:spPr bwMode="auto">
          <a:xfrm>
            <a:off x="0" y="3581400"/>
            <a:ext cx="3265488" cy="488950"/>
          </a:xfrm>
          <a:prstGeom prst="rect">
            <a:avLst/>
          </a:prstGeom>
          <a:noFill/>
          <a:ln w="9525">
            <a:noFill/>
            <a:miter lim="800000"/>
            <a:headEnd/>
            <a:tailEnd/>
          </a:ln>
          <a:effectLst/>
        </p:spPr>
        <p:txBody>
          <a:bodyPr>
            <a:spAutoFit/>
          </a:bodyPr>
          <a:lstStyle/>
          <a:p>
            <a:pPr algn="l" eaLnBrk="1" hangingPunct="1">
              <a:spcBef>
                <a:spcPct val="50000"/>
              </a:spcBef>
            </a:pPr>
            <a:r>
              <a:rPr lang="en-US" sz="2600">
                <a:latin typeface="Arial" charset="0"/>
              </a:rPr>
              <a:t>- </a:t>
            </a:r>
            <a:r>
              <a:rPr lang="en-US" sz="2400">
                <a:latin typeface="Arial" charset="0"/>
              </a:rPr>
              <a:t>phì phào</a:t>
            </a:r>
          </a:p>
        </p:txBody>
      </p:sp>
      <p:sp>
        <p:nvSpPr>
          <p:cNvPr id="34832" name="Text Box 16"/>
          <p:cNvSpPr txBox="1">
            <a:spLocks noChangeArrowheads="1"/>
          </p:cNvSpPr>
          <p:nvPr/>
        </p:nvSpPr>
        <p:spPr bwMode="auto">
          <a:xfrm>
            <a:off x="0" y="2971800"/>
            <a:ext cx="3163888" cy="457200"/>
          </a:xfrm>
          <a:prstGeom prst="rect">
            <a:avLst/>
          </a:prstGeom>
          <a:noFill/>
          <a:ln w="9525">
            <a:noFill/>
            <a:miter lim="800000"/>
            <a:headEnd/>
            <a:tailEnd/>
          </a:ln>
          <a:effectLst/>
        </p:spPr>
        <p:txBody>
          <a:bodyPr>
            <a:spAutoFit/>
          </a:bodyPr>
          <a:lstStyle/>
          <a:p>
            <a:pPr algn="l" eaLnBrk="1" hangingPunct="1">
              <a:spcBef>
                <a:spcPct val="50000"/>
              </a:spcBef>
            </a:pPr>
            <a:r>
              <a:rPr lang="en-US" sz="2400">
                <a:latin typeface="Arial" charset="0"/>
              </a:rPr>
              <a:t>- dòng dõi quan sang</a:t>
            </a:r>
          </a:p>
        </p:txBody>
      </p:sp>
      <p:sp>
        <p:nvSpPr>
          <p:cNvPr id="34833" name="Text Box 17">
            <a:hlinkClick r:id="" action="ppaction://noaction"/>
          </p:cNvPr>
          <p:cNvSpPr txBox="1">
            <a:spLocks noChangeArrowheads="1"/>
          </p:cNvSpPr>
          <p:nvPr/>
        </p:nvSpPr>
        <p:spPr bwMode="auto">
          <a:xfrm>
            <a:off x="3429000" y="3429000"/>
            <a:ext cx="2449513" cy="488950"/>
          </a:xfrm>
          <a:prstGeom prst="rect">
            <a:avLst/>
          </a:prstGeom>
          <a:noFill/>
          <a:ln w="9525">
            <a:noFill/>
            <a:miter lim="800000"/>
            <a:headEnd/>
            <a:tailEnd/>
          </a:ln>
          <a:effectLst/>
        </p:spPr>
        <p:txBody>
          <a:bodyPr>
            <a:spAutoFit/>
          </a:bodyPr>
          <a:lstStyle/>
          <a:p>
            <a:pPr algn="l" eaLnBrk="1" hangingPunct="1">
              <a:spcBef>
                <a:spcPct val="50000"/>
              </a:spcBef>
            </a:pPr>
            <a:r>
              <a:rPr lang="en-US" sz="2600">
                <a:latin typeface="Arial" charset="0"/>
              </a:rPr>
              <a:t>- </a:t>
            </a:r>
            <a:r>
              <a:rPr lang="en-US" sz="2400">
                <a:latin typeface="Arial" charset="0"/>
              </a:rPr>
              <a:t>đầy tớ</a:t>
            </a:r>
          </a:p>
        </p:txBody>
      </p:sp>
      <p:sp>
        <p:nvSpPr>
          <p:cNvPr id="34835" name="Text Box 19"/>
          <p:cNvSpPr txBox="1">
            <a:spLocks noChangeArrowheads="1"/>
          </p:cNvSpPr>
          <p:nvPr/>
        </p:nvSpPr>
        <p:spPr bwMode="auto">
          <a:xfrm>
            <a:off x="228600" y="0"/>
            <a:ext cx="8640763" cy="946150"/>
          </a:xfrm>
          <a:prstGeom prst="rect">
            <a:avLst/>
          </a:prstGeom>
          <a:noFill/>
          <a:ln w="9525">
            <a:noFill/>
            <a:miter lim="800000"/>
            <a:headEnd/>
            <a:tailEnd/>
          </a:ln>
          <a:effectLst/>
        </p:spPr>
        <p:txBody>
          <a:bodyPr>
            <a:spAutoFit/>
          </a:bodyPr>
          <a:lstStyle/>
          <a:p>
            <a:pPr marL="342900" indent="-342900" algn="l" eaLnBrk="1" hangingPunct="1">
              <a:spcBef>
                <a:spcPct val="50000"/>
              </a:spcBef>
            </a:pPr>
            <a:r>
              <a:rPr lang="en-US" sz="2400" dirty="0">
                <a:latin typeface="Arial" charset="0"/>
              </a:rPr>
              <a:t>                       </a:t>
            </a:r>
            <a:r>
              <a:rPr lang="en-US" sz="2800" i="1" dirty="0" err="1" smtClean="0">
                <a:latin typeface="Times New Roman" pitchFamily="18" charset="0"/>
              </a:rPr>
              <a:t>Thứ</a:t>
            </a:r>
            <a:r>
              <a:rPr lang="en-US" sz="2800" i="1" dirty="0" smtClean="0">
                <a:latin typeface="Times New Roman" pitchFamily="18" charset="0"/>
              </a:rPr>
              <a:t>         , </a:t>
            </a:r>
            <a:r>
              <a:rPr lang="en-US" sz="2800" i="1" dirty="0" err="1">
                <a:latin typeface="Times New Roman" pitchFamily="18" charset="0"/>
              </a:rPr>
              <a:t>ngày</a:t>
            </a:r>
            <a:r>
              <a:rPr lang="en-US" sz="2800" i="1" dirty="0">
                <a:latin typeface="Times New Roman" pitchFamily="18" charset="0"/>
              </a:rPr>
              <a:t> </a:t>
            </a:r>
            <a:r>
              <a:rPr lang="en-US" sz="2800" i="1" dirty="0" err="1" smtClean="0">
                <a:latin typeface="Times New Roman" pitchFamily="18" charset="0"/>
              </a:rPr>
              <a:t>tháng</a:t>
            </a:r>
            <a:r>
              <a:rPr lang="en-US" sz="2800" i="1" dirty="0" smtClean="0">
                <a:latin typeface="Times New Roman" pitchFamily="18" charset="0"/>
              </a:rPr>
              <a:t> </a:t>
            </a:r>
            <a:r>
              <a:rPr lang="en-US" sz="2800" i="1" dirty="0">
                <a:latin typeface="Times New Roman" pitchFamily="18" charset="0"/>
              </a:rPr>
              <a:t>10 </a:t>
            </a:r>
            <a:r>
              <a:rPr lang="en-US" sz="2800" i="1" dirty="0" err="1">
                <a:latin typeface="Times New Roman" pitchFamily="18" charset="0"/>
              </a:rPr>
              <a:t>năm</a:t>
            </a:r>
            <a:r>
              <a:rPr lang="en-US" sz="2800" i="1" dirty="0">
                <a:latin typeface="Times New Roman" pitchFamily="18" charset="0"/>
              </a:rPr>
              <a:t> </a:t>
            </a:r>
            <a:r>
              <a:rPr lang="en-US" sz="2400" dirty="0">
                <a:latin typeface="Times New Roman" pitchFamily="18" charset="0"/>
              </a:rPr>
              <a:t>					</a:t>
            </a:r>
            <a:r>
              <a:rPr lang="en-US" sz="2800" u="sng" dirty="0" err="1">
                <a:latin typeface="Times New Roman" pitchFamily="18" charset="0"/>
              </a:rPr>
              <a:t>Tập</a:t>
            </a:r>
            <a:r>
              <a:rPr lang="en-US" sz="2800" u="sng" dirty="0">
                <a:latin typeface="Times New Roman" pitchFamily="18" charset="0"/>
              </a:rPr>
              <a:t> </a:t>
            </a:r>
            <a:r>
              <a:rPr lang="en-US" sz="2800" u="sng" dirty="0" err="1">
                <a:latin typeface="Times New Roman" pitchFamily="18" charset="0"/>
              </a:rPr>
              <a:t>đọc</a:t>
            </a:r>
            <a:r>
              <a:rPr lang="en-US" sz="2400" dirty="0">
                <a:latin typeface="Times New Roman" pitchFamily="18" charset="0"/>
              </a:rPr>
              <a:t>:           </a:t>
            </a:r>
          </a:p>
        </p:txBody>
      </p:sp>
      <p:sp>
        <p:nvSpPr>
          <p:cNvPr id="34836" name="Text Box 20"/>
          <p:cNvSpPr txBox="1">
            <a:spLocks noChangeArrowheads="1"/>
          </p:cNvSpPr>
          <p:nvPr/>
        </p:nvSpPr>
        <p:spPr bwMode="auto">
          <a:xfrm>
            <a:off x="2057400" y="914400"/>
            <a:ext cx="5472113" cy="641350"/>
          </a:xfrm>
          <a:prstGeom prst="rect">
            <a:avLst/>
          </a:prstGeom>
          <a:noFill/>
          <a:ln w="9525">
            <a:noFill/>
            <a:miter lim="800000"/>
            <a:headEnd/>
            <a:tailEnd/>
          </a:ln>
          <a:effectLst/>
        </p:spPr>
        <p:txBody>
          <a:bodyPr>
            <a:spAutoFit/>
          </a:bodyPr>
          <a:lstStyle/>
          <a:p>
            <a:pPr algn="l"/>
            <a:r>
              <a:rPr lang="en-US" sz="3600" b="1">
                <a:solidFill>
                  <a:srgbClr val="0000FF"/>
                </a:solidFill>
                <a:latin typeface="Times New Roman" pitchFamily="18" charset="0"/>
              </a:rPr>
              <a:t>Th</a:t>
            </a:r>
            <a:r>
              <a:rPr lang="en-US" sz="3600" b="1">
                <a:solidFill>
                  <a:srgbClr val="0000FF"/>
                </a:solidFill>
                <a:latin typeface="Arial" charset="0"/>
              </a:rPr>
              <a:t>ưa chuyện với mẹ</a:t>
            </a:r>
          </a:p>
        </p:txBody>
      </p:sp>
      <p:sp>
        <p:nvSpPr>
          <p:cNvPr id="34837" name="Text Box 21"/>
          <p:cNvSpPr txBox="1">
            <a:spLocks noChangeArrowheads="1"/>
          </p:cNvSpPr>
          <p:nvPr/>
        </p:nvSpPr>
        <p:spPr bwMode="auto">
          <a:xfrm>
            <a:off x="0" y="4114800"/>
            <a:ext cx="2514600" cy="457200"/>
          </a:xfrm>
          <a:prstGeom prst="rect">
            <a:avLst/>
          </a:prstGeom>
          <a:noFill/>
          <a:ln w="9525">
            <a:noFill/>
            <a:miter lim="800000"/>
            <a:headEnd/>
            <a:tailEnd/>
          </a:ln>
          <a:effectLst/>
        </p:spPr>
        <p:txBody>
          <a:bodyPr>
            <a:spAutoFit/>
          </a:bodyPr>
          <a:lstStyle/>
          <a:p>
            <a:pPr algn="l">
              <a:spcBef>
                <a:spcPct val="50000"/>
              </a:spcBef>
            </a:pPr>
            <a:r>
              <a:rPr lang="en-US" sz="2400">
                <a:latin typeface="Arial" charset="0"/>
              </a:rPr>
              <a:t>- cúc cắc</a:t>
            </a:r>
          </a:p>
        </p:txBody>
      </p:sp>
      <p:sp>
        <p:nvSpPr>
          <p:cNvPr id="34849" name="Text Box 33"/>
          <p:cNvSpPr txBox="1">
            <a:spLocks noChangeArrowheads="1"/>
          </p:cNvSpPr>
          <p:nvPr/>
        </p:nvSpPr>
        <p:spPr bwMode="auto">
          <a:xfrm>
            <a:off x="3429000" y="2971800"/>
            <a:ext cx="3124200" cy="488950"/>
          </a:xfrm>
          <a:prstGeom prst="rect">
            <a:avLst/>
          </a:prstGeom>
          <a:noFill/>
          <a:ln w="9525">
            <a:noFill/>
            <a:miter lim="800000"/>
            <a:headEnd/>
            <a:tailEnd/>
          </a:ln>
          <a:effectLst/>
        </p:spPr>
        <p:txBody>
          <a:bodyPr>
            <a:spAutoFit/>
          </a:bodyPr>
          <a:lstStyle/>
          <a:p>
            <a:pPr algn="l">
              <a:buFontTx/>
              <a:buChar char="-"/>
            </a:pPr>
            <a:r>
              <a:rPr lang="en-US" sz="2600">
                <a:latin typeface="Arial" charset="0"/>
              </a:rPr>
              <a:t> </a:t>
            </a:r>
            <a:r>
              <a:rPr lang="en-US" sz="2400">
                <a:latin typeface="Arial" charset="0"/>
              </a:rPr>
              <a:t>kiếm sống</a:t>
            </a:r>
          </a:p>
        </p:txBody>
      </p:sp>
      <p:sp>
        <p:nvSpPr>
          <p:cNvPr id="34850" name="Text Box 34"/>
          <p:cNvSpPr txBox="1">
            <a:spLocks noChangeArrowheads="1"/>
          </p:cNvSpPr>
          <p:nvPr/>
        </p:nvSpPr>
        <p:spPr bwMode="auto">
          <a:xfrm>
            <a:off x="3429000" y="2590800"/>
            <a:ext cx="2449513" cy="488950"/>
          </a:xfrm>
          <a:prstGeom prst="rect">
            <a:avLst/>
          </a:prstGeom>
          <a:noFill/>
          <a:ln w="9525">
            <a:noFill/>
            <a:miter lim="800000"/>
            <a:headEnd/>
            <a:tailEnd/>
          </a:ln>
          <a:effectLst/>
        </p:spPr>
        <p:txBody>
          <a:bodyPr>
            <a:spAutoFit/>
          </a:bodyPr>
          <a:lstStyle/>
          <a:p>
            <a:pPr algn="l" eaLnBrk="1" hangingPunct="1">
              <a:spcBef>
                <a:spcPct val="50000"/>
              </a:spcBef>
            </a:pPr>
            <a:r>
              <a:rPr lang="en-US" sz="2600">
                <a:latin typeface="Arial" charset="0"/>
              </a:rPr>
              <a:t>- </a:t>
            </a:r>
            <a:r>
              <a:rPr lang="en-US" sz="2400">
                <a:latin typeface="Arial" charset="0"/>
              </a:rPr>
              <a:t>thưa</a:t>
            </a:r>
          </a:p>
        </p:txBody>
      </p:sp>
    </p:spTree>
  </p:cSld>
  <p:clrMapOvr>
    <a:masterClrMapping/>
  </p:clrMapOvr>
  <p:transition spd="med">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4818"/>
                                        </p:tgtEl>
                                        <p:attrNameLst>
                                          <p:attrName>style.visibility</p:attrName>
                                        </p:attrNameLst>
                                      </p:cBhvr>
                                      <p:to>
                                        <p:strVal val="visible"/>
                                      </p:to>
                                    </p:set>
                                    <p:anim calcmode="lin" valueType="num">
                                      <p:cBhvr>
                                        <p:cTn id="7" dur="1000" fill="hold"/>
                                        <p:tgtEl>
                                          <p:spTgt spid="34818"/>
                                        </p:tgtEl>
                                        <p:attrNameLst>
                                          <p:attrName>ppt_w</p:attrName>
                                        </p:attrNameLst>
                                      </p:cBhvr>
                                      <p:tavLst>
                                        <p:tav tm="0">
                                          <p:val>
                                            <p:strVal val="#ppt_w*0.05"/>
                                          </p:val>
                                        </p:tav>
                                        <p:tav tm="100000">
                                          <p:val>
                                            <p:strVal val="#ppt_w"/>
                                          </p:val>
                                        </p:tav>
                                      </p:tavLst>
                                    </p:anim>
                                    <p:anim calcmode="lin" valueType="num">
                                      <p:cBhvr>
                                        <p:cTn id="8" dur="1000" fill="hold"/>
                                        <p:tgtEl>
                                          <p:spTgt spid="34818"/>
                                        </p:tgtEl>
                                        <p:attrNameLst>
                                          <p:attrName>ppt_h</p:attrName>
                                        </p:attrNameLst>
                                      </p:cBhvr>
                                      <p:tavLst>
                                        <p:tav tm="0">
                                          <p:val>
                                            <p:strVal val="#ppt_h"/>
                                          </p:val>
                                        </p:tav>
                                        <p:tav tm="100000">
                                          <p:val>
                                            <p:strVal val="#ppt_h"/>
                                          </p:val>
                                        </p:tav>
                                      </p:tavLst>
                                    </p:anim>
                                    <p:anim calcmode="lin" valueType="num">
                                      <p:cBhvr>
                                        <p:cTn id="9" dur="1000" fill="hold"/>
                                        <p:tgtEl>
                                          <p:spTgt spid="34818"/>
                                        </p:tgtEl>
                                        <p:attrNameLst>
                                          <p:attrName>ppt_x</p:attrName>
                                        </p:attrNameLst>
                                      </p:cBhvr>
                                      <p:tavLst>
                                        <p:tav tm="0">
                                          <p:val>
                                            <p:strVal val="#ppt_x-.2"/>
                                          </p:val>
                                        </p:tav>
                                        <p:tav tm="100000">
                                          <p:val>
                                            <p:strVal val="#ppt_x"/>
                                          </p:val>
                                        </p:tav>
                                      </p:tavLst>
                                    </p:anim>
                                    <p:anim calcmode="lin" valueType="num">
                                      <p:cBhvr>
                                        <p:cTn id="10" dur="1000" fill="hold"/>
                                        <p:tgtEl>
                                          <p:spTgt spid="34818"/>
                                        </p:tgtEl>
                                        <p:attrNameLst>
                                          <p:attrName>ppt_y</p:attrName>
                                        </p:attrNameLst>
                                      </p:cBhvr>
                                      <p:tavLst>
                                        <p:tav tm="0">
                                          <p:val>
                                            <p:strVal val="#ppt_y"/>
                                          </p:val>
                                        </p:tav>
                                        <p:tav tm="100000">
                                          <p:val>
                                            <p:strVal val="#ppt_y"/>
                                          </p:val>
                                        </p:tav>
                                      </p:tavLst>
                                    </p:anim>
                                    <p:animEffect transition="in" filter="fade">
                                      <p:cBhvr>
                                        <p:cTn id="11" dur="1000"/>
                                        <p:tgtEl>
                                          <p:spTgt spid="348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2"/>
          <p:cNvSpPr txBox="1">
            <a:spLocks noChangeArrowheads="1"/>
          </p:cNvSpPr>
          <p:nvPr/>
        </p:nvSpPr>
        <p:spPr bwMode="auto">
          <a:xfrm>
            <a:off x="3124200" y="4724400"/>
            <a:ext cx="6019800" cy="396875"/>
          </a:xfrm>
          <a:prstGeom prst="rect">
            <a:avLst/>
          </a:prstGeom>
          <a:noFill/>
          <a:ln w="9525">
            <a:noFill/>
            <a:miter lim="800000"/>
            <a:headEnd/>
            <a:tailEnd/>
          </a:ln>
          <a:effectLst/>
        </p:spPr>
        <p:txBody>
          <a:bodyPr>
            <a:spAutoFit/>
          </a:bodyPr>
          <a:lstStyle/>
          <a:p>
            <a:pPr algn="l">
              <a:buFontTx/>
              <a:buChar char="•"/>
            </a:pPr>
            <a:r>
              <a:rPr lang="en-US" sz="2000">
                <a:latin typeface="Arial" charset="0"/>
              </a:rPr>
              <a:t>Ý2 :Cương thuyết phục mẹ.</a:t>
            </a:r>
          </a:p>
        </p:txBody>
      </p:sp>
      <p:sp>
        <p:nvSpPr>
          <p:cNvPr id="48132" name="Text Box 4"/>
          <p:cNvSpPr txBox="1">
            <a:spLocks noChangeArrowheads="1"/>
          </p:cNvSpPr>
          <p:nvPr/>
        </p:nvSpPr>
        <p:spPr bwMode="auto">
          <a:xfrm>
            <a:off x="6705600" y="1600200"/>
            <a:ext cx="17526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dirty="0">
                <a:solidFill>
                  <a:schemeClr val="accent1"/>
                </a:solidFill>
                <a:latin typeface="Times New Roman" pitchFamily="18" charset="0"/>
              </a:rPr>
              <a:t>(Nam Cao)</a:t>
            </a:r>
          </a:p>
        </p:txBody>
      </p:sp>
      <p:sp>
        <p:nvSpPr>
          <p:cNvPr id="48135" name="Line 7"/>
          <p:cNvSpPr>
            <a:spLocks noChangeShapeType="1"/>
          </p:cNvSpPr>
          <p:nvPr/>
        </p:nvSpPr>
        <p:spPr bwMode="auto">
          <a:xfrm>
            <a:off x="3124200" y="1828800"/>
            <a:ext cx="0" cy="3956050"/>
          </a:xfrm>
          <a:prstGeom prst="line">
            <a:avLst/>
          </a:prstGeom>
          <a:noFill/>
          <a:ln w="9525">
            <a:solidFill>
              <a:srgbClr val="FFFF66"/>
            </a:solidFill>
            <a:round/>
            <a:headEnd/>
            <a:tailEnd/>
          </a:ln>
          <a:effectLst/>
        </p:spPr>
        <p:txBody>
          <a:bodyPr/>
          <a:lstStyle/>
          <a:p>
            <a:endParaRPr lang="en-US"/>
          </a:p>
        </p:txBody>
      </p:sp>
      <p:sp>
        <p:nvSpPr>
          <p:cNvPr id="48136" name="Text Box 8"/>
          <p:cNvSpPr txBox="1">
            <a:spLocks noChangeArrowheads="1"/>
          </p:cNvSpPr>
          <p:nvPr/>
        </p:nvSpPr>
        <p:spPr bwMode="auto">
          <a:xfrm>
            <a:off x="381000" y="1828800"/>
            <a:ext cx="2449513" cy="519113"/>
          </a:xfrm>
          <a:prstGeom prst="rect">
            <a:avLst/>
          </a:prstGeom>
          <a:noFill/>
          <a:ln w="9525">
            <a:noFill/>
            <a:miter lim="800000"/>
            <a:headEnd/>
            <a:tailEnd/>
          </a:ln>
          <a:effectLst/>
        </p:spPr>
        <p:txBody>
          <a:bodyPr>
            <a:spAutoFit/>
          </a:bodyPr>
          <a:lstStyle/>
          <a:p>
            <a:pPr algn="l" eaLnBrk="1" hangingPunct="1">
              <a:spcBef>
                <a:spcPct val="50000"/>
              </a:spcBef>
            </a:pPr>
            <a:r>
              <a:rPr lang="en-US" sz="2800" u="sng">
                <a:solidFill>
                  <a:schemeClr val="tx2"/>
                </a:solidFill>
                <a:latin typeface="Arial" charset="0"/>
              </a:rPr>
              <a:t>Luyện đọc</a:t>
            </a:r>
          </a:p>
        </p:txBody>
      </p:sp>
      <p:sp>
        <p:nvSpPr>
          <p:cNvPr id="48137" name="Text Box 9"/>
          <p:cNvSpPr txBox="1">
            <a:spLocks noChangeArrowheads="1"/>
          </p:cNvSpPr>
          <p:nvPr/>
        </p:nvSpPr>
        <p:spPr bwMode="auto">
          <a:xfrm>
            <a:off x="4114800" y="1828800"/>
            <a:ext cx="2449513" cy="519113"/>
          </a:xfrm>
          <a:prstGeom prst="rect">
            <a:avLst/>
          </a:prstGeom>
          <a:noFill/>
          <a:ln w="9525">
            <a:noFill/>
            <a:miter lim="800000"/>
            <a:headEnd/>
            <a:tailEnd/>
          </a:ln>
          <a:effectLst/>
        </p:spPr>
        <p:txBody>
          <a:bodyPr>
            <a:spAutoFit/>
          </a:bodyPr>
          <a:lstStyle/>
          <a:p>
            <a:pPr algn="l" eaLnBrk="1" hangingPunct="1">
              <a:spcBef>
                <a:spcPct val="50000"/>
              </a:spcBef>
            </a:pPr>
            <a:r>
              <a:rPr lang="en-US" sz="2800" u="sng">
                <a:solidFill>
                  <a:schemeClr val="tx2"/>
                </a:solidFill>
                <a:latin typeface="Arial" charset="0"/>
              </a:rPr>
              <a:t>Tìm hiểu bài</a:t>
            </a:r>
          </a:p>
        </p:txBody>
      </p:sp>
      <p:sp>
        <p:nvSpPr>
          <p:cNvPr id="48151" name="Text Box 23"/>
          <p:cNvSpPr txBox="1">
            <a:spLocks noChangeArrowheads="1"/>
          </p:cNvSpPr>
          <p:nvPr/>
        </p:nvSpPr>
        <p:spPr bwMode="auto">
          <a:xfrm>
            <a:off x="0" y="3505200"/>
            <a:ext cx="3265488" cy="488950"/>
          </a:xfrm>
          <a:prstGeom prst="rect">
            <a:avLst/>
          </a:prstGeom>
          <a:noFill/>
          <a:ln w="9525">
            <a:noFill/>
            <a:miter lim="800000"/>
            <a:headEnd/>
            <a:tailEnd/>
          </a:ln>
          <a:effectLst/>
        </p:spPr>
        <p:txBody>
          <a:bodyPr>
            <a:spAutoFit/>
          </a:bodyPr>
          <a:lstStyle/>
          <a:p>
            <a:pPr algn="l" eaLnBrk="1" hangingPunct="1">
              <a:spcBef>
                <a:spcPct val="50000"/>
              </a:spcBef>
            </a:pPr>
            <a:r>
              <a:rPr lang="en-US" sz="2600">
                <a:latin typeface="Arial" charset="0"/>
              </a:rPr>
              <a:t>- </a:t>
            </a:r>
            <a:r>
              <a:rPr lang="en-US" sz="2400">
                <a:latin typeface="Arial" charset="0"/>
              </a:rPr>
              <a:t>phì phào</a:t>
            </a:r>
          </a:p>
        </p:txBody>
      </p:sp>
      <p:sp>
        <p:nvSpPr>
          <p:cNvPr id="48152" name="Text Box 24"/>
          <p:cNvSpPr txBox="1">
            <a:spLocks noChangeArrowheads="1"/>
          </p:cNvSpPr>
          <p:nvPr/>
        </p:nvSpPr>
        <p:spPr bwMode="auto">
          <a:xfrm>
            <a:off x="0" y="2971800"/>
            <a:ext cx="3163888" cy="457200"/>
          </a:xfrm>
          <a:prstGeom prst="rect">
            <a:avLst/>
          </a:prstGeom>
          <a:noFill/>
          <a:ln w="9525">
            <a:noFill/>
            <a:miter lim="800000"/>
            <a:headEnd/>
            <a:tailEnd/>
          </a:ln>
          <a:effectLst/>
        </p:spPr>
        <p:txBody>
          <a:bodyPr>
            <a:spAutoFit/>
          </a:bodyPr>
          <a:lstStyle/>
          <a:p>
            <a:pPr algn="l" eaLnBrk="1" hangingPunct="1">
              <a:spcBef>
                <a:spcPct val="50000"/>
              </a:spcBef>
            </a:pPr>
            <a:r>
              <a:rPr lang="en-US" sz="2400">
                <a:latin typeface="Arial" charset="0"/>
              </a:rPr>
              <a:t>- dòng dõi quan sang</a:t>
            </a:r>
          </a:p>
        </p:txBody>
      </p:sp>
      <p:sp>
        <p:nvSpPr>
          <p:cNvPr id="48153" name="Text Box 25"/>
          <p:cNvSpPr txBox="1">
            <a:spLocks noChangeArrowheads="1"/>
          </p:cNvSpPr>
          <p:nvPr/>
        </p:nvSpPr>
        <p:spPr bwMode="auto">
          <a:xfrm>
            <a:off x="0" y="4191000"/>
            <a:ext cx="2514600" cy="457200"/>
          </a:xfrm>
          <a:prstGeom prst="rect">
            <a:avLst/>
          </a:prstGeom>
          <a:noFill/>
          <a:ln w="9525">
            <a:noFill/>
            <a:miter lim="800000"/>
            <a:headEnd/>
            <a:tailEnd/>
          </a:ln>
          <a:effectLst/>
        </p:spPr>
        <p:txBody>
          <a:bodyPr>
            <a:spAutoFit/>
          </a:bodyPr>
          <a:lstStyle/>
          <a:p>
            <a:pPr algn="l">
              <a:spcBef>
                <a:spcPct val="50000"/>
              </a:spcBef>
            </a:pPr>
            <a:r>
              <a:rPr lang="en-US" sz="2400">
                <a:latin typeface="Arial" charset="0"/>
              </a:rPr>
              <a:t>- cúc cắc</a:t>
            </a:r>
          </a:p>
        </p:txBody>
      </p:sp>
      <p:sp>
        <p:nvSpPr>
          <p:cNvPr id="48154" name="Text Box 26"/>
          <p:cNvSpPr txBox="1">
            <a:spLocks noChangeArrowheads="1"/>
          </p:cNvSpPr>
          <p:nvPr/>
        </p:nvSpPr>
        <p:spPr bwMode="auto">
          <a:xfrm>
            <a:off x="0" y="2438400"/>
            <a:ext cx="3155950" cy="488950"/>
          </a:xfrm>
          <a:prstGeom prst="rect">
            <a:avLst/>
          </a:prstGeom>
          <a:noFill/>
          <a:ln w="9525">
            <a:noFill/>
            <a:miter lim="800000"/>
            <a:headEnd/>
            <a:tailEnd/>
          </a:ln>
          <a:effectLst/>
        </p:spPr>
        <p:txBody>
          <a:bodyPr>
            <a:spAutoFit/>
          </a:bodyPr>
          <a:lstStyle/>
          <a:p>
            <a:pPr algn="l" eaLnBrk="1" hangingPunct="1">
              <a:spcBef>
                <a:spcPct val="50000"/>
              </a:spcBef>
            </a:pPr>
            <a:r>
              <a:rPr lang="en-US" sz="2600">
                <a:latin typeface="Arial" charset="0"/>
              </a:rPr>
              <a:t>- </a:t>
            </a:r>
            <a:r>
              <a:rPr lang="en-US" sz="2600">
                <a:latin typeface=".VnArial" pitchFamily="34" charset="0"/>
              </a:rPr>
              <a:t>nghe </a:t>
            </a:r>
            <a:r>
              <a:rPr lang="en-US" sz="2600">
                <a:latin typeface="Arial" charset="0"/>
              </a:rPr>
              <a:t>r</a:t>
            </a:r>
            <a:r>
              <a:rPr lang="en-US" sz="2400">
                <a:latin typeface="Arial" charset="0"/>
              </a:rPr>
              <a:t>õ mồn một</a:t>
            </a:r>
          </a:p>
        </p:txBody>
      </p:sp>
      <p:sp>
        <p:nvSpPr>
          <p:cNvPr id="48156" name="Text Box 28">
            <a:hlinkClick r:id="" action="ppaction://noaction"/>
          </p:cNvPr>
          <p:cNvSpPr txBox="1">
            <a:spLocks noChangeArrowheads="1"/>
          </p:cNvSpPr>
          <p:nvPr/>
        </p:nvSpPr>
        <p:spPr bwMode="auto">
          <a:xfrm>
            <a:off x="3810000" y="3581400"/>
            <a:ext cx="2449513" cy="488950"/>
          </a:xfrm>
          <a:prstGeom prst="rect">
            <a:avLst/>
          </a:prstGeom>
          <a:noFill/>
          <a:ln w="9525">
            <a:noFill/>
            <a:miter lim="800000"/>
            <a:headEnd/>
            <a:tailEnd/>
          </a:ln>
          <a:effectLst/>
        </p:spPr>
        <p:txBody>
          <a:bodyPr>
            <a:spAutoFit/>
          </a:bodyPr>
          <a:lstStyle/>
          <a:p>
            <a:pPr algn="l" eaLnBrk="1" hangingPunct="1">
              <a:spcBef>
                <a:spcPct val="50000"/>
              </a:spcBef>
            </a:pPr>
            <a:r>
              <a:rPr lang="en-US" sz="2600">
                <a:latin typeface="Arial" charset="0"/>
              </a:rPr>
              <a:t>- </a:t>
            </a:r>
            <a:r>
              <a:rPr lang="en-US" sz="2400">
                <a:latin typeface="Arial" charset="0"/>
              </a:rPr>
              <a:t>đầy tớ</a:t>
            </a:r>
          </a:p>
        </p:txBody>
      </p:sp>
      <p:sp>
        <p:nvSpPr>
          <p:cNvPr id="48157" name="Text Box 29"/>
          <p:cNvSpPr txBox="1">
            <a:spLocks noChangeArrowheads="1"/>
          </p:cNvSpPr>
          <p:nvPr/>
        </p:nvSpPr>
        <p:spPr bwMode="auto">
          <a:xfrm>
            <a:off x="3810000" y="3124200"/>
            <a:ext cx="3124200" cy="488950"/>
          </a:xfrm>
          <a:prstGeom prst="rect">
            <a:avLst/>
          </a:prstGeom>
          <a:noFill/>
          <a:ln w="9525">
            <a:noFill/>
            <a:miter lim="800000"/>
            <a:headEnd/>
            <a:tailEnd/>
          </a:ln>
          <a:effectLst/>
        </p:spPr>
        <p:txBody>
          <a:bodyPr>
            <a:spAutoFit/>
          </a:bodyPr>
          <a:lstStyle/>
          <a:p>
            <a:pPr algn="l">
              <a:buFontTx/>
              <a:buChar char="-"/>
            </a:pPr>
            <a:r>
              <a:rPr lang="en-US" sz="2600">
                <a:latin typeface="Arial" charset="0"/>
              </a:rPr>
              <a:t> </a:t>
            </a:r>
            <a:r>
              <a:rPr lang="en-US" sz="2400">
                <a:latin typeface="Arial" charset="0"/>
              </a:rPr>
              <a:t>kiếm sống</a:t>
            </a:r>
          </a:p>
        </p:txBody>
      </p:sp>
      <p:sp>
        <p:nvSpPr>
          <p:cNvPr id="48159" name="Text Box 31"/>
          <p:cNvSpPr txBox="1">
            <a:spLocks noChangeArrowheads="1"/>
          </p:cNvSpPr>
          <p:nvPr/>
        </p:nvSpPr>
        <p:spPr bwMode="auto">
          <a:xfrm>
            <a:off x="3886200" y="2590800"/>
            <a:ext cx="2449513" cy="488950"/>
          </a:xfrm>
          <a:prstGeom prst="rect">
            <a:avLst/>
          </a:prstGeom>
          <a:noFill/>
          <a:ln w="9525">
            <a:noFill/>
            <a:miter lim="800000"/>
            <a:headEnd/>
            <a:tailEnd/>
          </a:ln>
          <a:effectLst/>
        </p:spPr>
        <p:txBody>
          <a:bodyPr>
            <a:spAutoFit/>
          </a:bodyPr>
          <a:lstStyle/>
          <a:p>
            <a:pPr algn="l" eaLnBrk="1" hangingPunct="1">
              <a:spcBef>
                <a:spcPct val="50000"/>
              </a:spcBef>
            </a:pPr>
            <a:r>
              <a:rPr lang="en-US" sz="2600">
                <a:latin typeface="Arial" charset="0"/>
              </a:rPr>
              <a:t>- </a:t>
            </a:r>
            <a:r>
              <a:rPr lang="en-US" sz="2400">
                <a:latin typeface="Arial" charset="0"/>
              </a:rPr>
              <a:t>thưa</a:t>
            </a:r>
          </a:p>
        </p:txBody>
      </p:sp>
      <p:sp>
        <p:nvSpPr>
          <p:cNvPr id="48164" name="Text Box 36"/>
          <p:cNvSpPr txBox="1">
            <a:spLocks noChangeArrowheads="1"/>
          </p:cNvSpPr>
          <p:nvPr/>
        </p:nvSpPr>
        <p:spPr bwMode="auto">
          <a:xfrm>
            <a:off x="3048000" y="4114800"/>
            <a:ext cx="6096000" cy="396875"/>
          </a:xfrm>
          <a:prstGeom prst="rect">
            <a:avLst/>
          </a:prstGeom>
          <a:noFill/>
          <a:ln w="9525">
            <a:noFill/>
            <a:miter lim="800000"/>
            <a:headEnd/>
            <a:tailEnd/>
          </a:ln>
          <a:effectLst/>
        </p:spPr>
        <p:txBody>
          <a:bodyPr>
            <a:spAutoFit/>
          </a:bodyPr>
          <a:lstStyle/>
          <a:p>
            <a:pPr algn="l" eaLnBrk="1" hangingPunct="1">
              <a:spcBef>
                <a:spcPct val="50000"/>
              </a:spcBef>
              <a:buFontTx/>
              <a:buChar char="•"/>
            </a:pPr>
            <a:r>
              <a:rPr lang="en-US" sz="2000">
                <a:latin typeface="Arial" charset="0"/>
              </a:rPr>
              <a:t>Ý1:Cương mơ ước trở thành thợ rèn để kiếm sống</a:t>
            </a:r>
          </a:p>
        </p:txBody>
      </p:sp>
      <p:sp>
        <p:nvSpPr>
          <p:cNvPr id="48165" name="Text Box 37"/>
          <p:cNvSpPr txBox="1">
            <a:spLocks noChangeArrowheads="1"/>
          </p:cNvSpPr>
          <p:nvPr/>
        </p:nvSpPr>
        <p:spPr bwMode="auto">
          <a:xfrm>
            <a:off x="3048000" y="4114800"/>
            <a:ext cx="6096000" cy="396875"/>
          </a:xfrm>
          <a:prstGeom prst="rect">
            <a:avLst/>
          </a:prstGeom>
          <a:noFill/>
          <a:ln w="9525">
            <a:noFill/>
            <a:miter lim="800000"/>
            <a:headEnd/>
            <a:tailEnd/>
          </a:ln>
          <a:effectLst/>
        </p:spPr>
        <p:txBody>
          <a:bodyPr>
            <a:spAutoFit/>
          </a:bodyPr>
          <a:lstStyle/>
          <a:p>
            <a:pPr algn="l" eaLnBrk="1" hangingPunct="1">
              <a:spcBef>
                <a:spcPct val="50000"/>
              </a:spcBef>
              <a:buFontTx/>
              <a:buChar char="•"/>
            </a:pPr>
            <a:r>
              <a:rPr lang="en-US" sz="2000">
                <a:latin typeface="Arial" charset="0"/>
              </a:rPr>
              <a:t>Ý1:Cương mơ ước trở thành thợ rèn để kiếm sống</a:t>
            </a:r>
          </a:p>
        </p:txBody>
      </p:sp>
      <p:sp>
        <p:nvSpPr>
          <p:cNvPr id="22" name="Text Box 19"/>
          <p:cNvSpPr txBox="1">
            <a:spLocks noChangeArrowheads="1"/>
          </p:cNvSpPr>
          <p:nvPr/>
        </p:nvSpPr>
        <p:spPr bwMode="auto">
          <a:xfrm>
            <a:off x="304800" y="0"/>
            <a:ext cx="8640763" cy="2800767"/>
          </a:xfrm>
          <a:prstGeom prst="rect">
            <a:avLst/>
          </a:prstGeom>
          <a:noFill/>
          <a:ln w="9525">
            <a:noFill/>
            <a:miter lim="800000"/>
            <a:headEnd/>
            <a:tailEnd/>
          </a:ln>
          <a:effectLst/>
        </p:spPr>
        <p:txBody>
          <a:bodyPr>
            <a:spAutoFit/>
          </a:bodyPr>
          <a:lstStyle/>
          <a:p>
            <a:pPr marL="342900" indent="-342900" algn="l" eaLnBrk="1" hangingPunct="1">
              <a:spcBef>
                <a:spcPct val="50000"/>
              </a:spcBef>
            </a:pPr>
            <a:r>
              <a:rPr lang="en-US" sz="2400" dirty="0">
                <a:latin typeface="Arial" charset="0"/>
              </a:rPr>
              <a:t>                       </a:t>
            </a:r>
            <a:r>
              <a:rPr lang="en-US" sz="2800" i="1" dirty="0" err="1" smtClean="0">
                <a:latin typeface="Times New Roman" pitchFamily="18" charset="0"/>
              </a:rPr>
              <a:t>Thứ</a:t>
            </a:r>
            <a:r>
              <a:rPr lang="en-US" sz="2800" i="1" dirty="0" smtClean="0">
                <a:latin typeface="Times New Roman" pitchFamily="18" charset="0"/>
              </a:rPr>
              <a:t>      , </a:t>
            </a:r>
            <a:r>
              <a:rPr lang="en-US" sz="2800" i="1" dirty="0" err="1">
                <a:latin typeface="Times New Roman" pitchFamily="18" charset="0"/>
              </a:rPr>
              <a:t>ngày</a:t>
            </a:r>
            <a:r>
              <a:rPr lang="en-US" sz="2800" i="1" dirty="0">
                <a:latin typeface="Times New Roman" pitchFamily="18" charset="0"/>
              </a:rPr>
              <a:t> </a:t>
            </a:r>
            <a:r>
              <a:rPr lang="en-US" sz="2800" i="1" dirty="0" smtClean="0">
                <a:latin typeface="Times New Roman" pitchFamily="18" charset="0"/>
              </a:rPr>
              <a:t>     </a:t>
            </a:r>
            <a:r>
              <a:rPr lang="en-US" sz="2800" i="1" dirty="0" err="1">
                <a:latin typeface="Times New Roman" pitchFamily="18" charset="0"/>
              </a:rPr>
              <a:t>tháng</a:t>
            </a:r>
            <a:r>
              <a:rPr lang="en-US" sz="2800" i="1" dirty="0">
                <a:latin typeface="Times New Roman" pitchFamily="18" charset="0"/>
              </a:rPr>
              <a:t> </a:t>
            </a:r>
            <a:r>
              <a:rPr lang="en-US" sz="2800" i="1" dirty="0" smtClean="0">
                <a:latin typeface="Times New Roman" pitchFamily="18" charset="0"/>
              </a:rPr>
              <a:t>  </a:t>
            </a:r>
            <a:r>
              <a:rPr lang="en-US" sz="2800" i="1" dirty="0" err="1">
                <a:latin typeface="Times New Roman" pitchFamily="18" charset="0"/>
              </a:rPr>
              <a:t>năm</a:t>
            </a:r>
            <a:r>
              <a:rPr lang="en-US" sz="2800" i="1" dirty="0">
                <a:latin typeface="Times New Roman" pitchFamily="18" charset="0"/>
              </a:rPr>
              <a:t> </a:t>
            </a:r>
            <a:r>
              <a:rPr lang="en-US" sz="2800" i="1" dirty="0" smtClean="0">
                <a:latin typeface="Times New Roman" pitchFamily="18" charset="0"/>
              </a:rPr>
              <a:t> </a:t>
            </a:r>
            <a:r>
              <a:rPr lang="en-US" sz="2400" dirty="0" smtClean="0">
                <a:latin typeface="Times New Roman" pitchFamily="18" charset="0"/>
              </a:rPr>
              <a:t>        </a:t>
            </a:r>
            <a:r>
              <a:rPr lang="en-US" sz="2400" dirty="0">
                <a:latin typeface="Times New Roman" pitchFamily="18" charset="0"/>
              </a:rPr>
              <a:t>					</a:t>
            </a:r>
            <a:r>
              <a:rPr lang="en-US" sz="2800" u="sng" dirty="0" err="1">
                <a:latin typeface="Times New Roman" pitchFamily="18" charset="0"/>
              </a:rPr>
              <a:t>Tập</a:t>
            </a:r>
            <a:r>
              <a:rPr lang="en-US" sz="2800" u="sng" dirty="0">
                <a:latin typeface="Times New Roman" pitchFamily="18" charset="0"/>
              </a:rPr>
              <a:t> </a:t>
            </a:r>
            <a:r>
              <a:rPr lang="en-US" sz="2800" u="sng" dirty="0" err="1">
                <a:latin typeface="Times New Roman" pitchFamily="18" charset="0"/>
              </a:rPr>
              <a:t>đọc</a:t>
            </a:r>
            <a:r>
              <a:rPr lang="en-US" sz="2400" dirty="0">
                <a:latin typeface="Times New Roman" pitchFamily="18" charset="0"/>
              </a:rPr>
              <a:t>: </a:t>
            </a:r>
          </a:p>
          <a:p>
            <a:pPr marL="342900" indent="-342900" eaLnBrk="1" hangingPunct="1">
              <a:spcBef>
                <a:spcPct val="50000"/>
              </a:spcBef>
            </a:pPr>
            <a:r>
              <a:rPr lang="en-US" sz="2400" b="1" dirty="0">
                <a:solidFill>
                  <a:srgbClr val="0000FF"/>
                </a:solidFill>
              </a:rPr>
              <a:t> </a:t>
            </a:r>
            <a:r>
              <a:rPr lang="en-US" sz="3200" b="1" dirty="0" err="1">
                <a:solidFill>
                  <a:srgbClr val="FF0066"/>
                </a:solidFill>
                <a:latin typeface="Arial" charset="0"/>
              </a:rPr>
              <a:t>Thưa</a:t>
            </a:r>
            <a:r>
              <a:rPr lang="en-US" sz="3200" b="1" dirty="0">
                <a:solidFill>
                  <a:srgbClr val="FF0066"/>
                </a:solidFill>
                <a:latin typeface="Arial" charset="0"/>
              </a:rPr>
              <a:t> </a:t>
            </a:r>
            <a:r>
              <a:rPr lang="en-US" sz="3200" b="1" dirty="0" err="1">
                <a:solidFill>
                  <a:srgbClr val="FF0066"/>
                </a:solidFill>
                <a:latin typeface="Arial" charset="0"/>
              </a:rPr>
              <a:t>chuyện</a:t>
            </a:r>
            <a:r>
              <a:rPr lang="en-US" sz="3200" b="1" dirty="0">
                <a:solidFill>
                  <a:srgbClr val="FF0066"/>
                </a:solidFill>
                <a:latin typeface="Arial" charset="0"/>
              </a:rPr>
              <a:t> </a:t>
            </a:r>
            <a:r>
              <a:rPr lang="en-US" sz="3200" b="1" dirty="0" err="1">
                <a:solidFill>
                  <a:srgbClr val="FF0066"/>
                </a:solidFill>
                <a:latin typeface="Arial" charset="0"/>
              </a:rPr>
              <a:t>với</a:t>
            </a:r>
            <a:r>
              <a:rPr lang="en-US" sz="3200" b="1" dirty="0">
                <a:solidFill>
                  <a:srgbClr val="FF0066"/>
                </a:solidFill>
                <a:latin typeface="Arial" charset="0"/>
              </a:rPr>
              <a:t> </a:t>
            </a:r>
            <a:r>
              <a:rPr lang="en-US" sz="3200" b="1" dirty="0" err="1" smtClean="0">
                <a:solidFill>
                  <a:srgbClr val="FF0066"/>
                </a:solidFill>
                <a:latin typeface="Arial" charset="0"/>
              </a:rPr>
              <a:t>mẹ</a:t>
            </a:r>
            <a:endParaRPr lang="en-US" sz="3200" b="1" dirty="0" smtClean="0">
              <a:solidFill>
                <a:srgbClr val="FF0066"/>
              </a:solidFill>
              <a:latin typeface="Arial" charset="0"/>
            </a:endParaRPr>
          </a:p>
          <a:p>
            <a:pPr marL="342900" indent="-342900" eaLnBrk="1" hangingPunct="1">
              <a:spcBef>
                <a:spcPct val="50000"/>
              </a:spcBef>
            </a:pPr>
            <a:r>
              <a:rPr lang="en-US" sz="2400" dirty="0" smtClean="0">
                <a:latin typeface="Times New Roman" pitchFamily="18" charset="0"/>
              </a:rPr>
              <a:t> </a:t>
            </a:r>
            <a:endParaRPr lang="en-US" sz="2400" dirty="0">
              <a:latin typeface="Times New Roman" pitchFamily="18" charset="0"/>
            </a:endParaRPr>
          </a:p>
          <a:p>
            <a:pPr marL="342900" indent="-342900" eaLnBrk="1" hangingPunct="1">
              <a:spcBef>
                <a:spcPct val="50000"/>
              </a:spcBef>
            </a:pPr>
            <a:r>
              <a:rPr lang="en-US" sz="2400" dirty="0">
                <a:latin typeface="Times New Roman" pitchFamily="18" charset="0"/>
              </a:rPr>
              <a:t>                                                        </a:t>
            </a:r>
          </a:p>
        </p:txBody>
      </p:sp>
    </p:spTree>
  </p:cSld>
  <p:clrMapOvr>
    <a:masterClrMapping/>
  </p:clrMapOvr>
  <p:transition spd="med">
    <p:cover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48130"/>
                                        </p:tgtEl>
                                        <p:attrNameLst>
                                          <p:attrName>style.visibility</p:attrName>
                                        </p:attrNameLst>
                                      </p:cBhvr>
                                      <p:to>
                                        <p:strVal val="visible"/>
                                      </p:to>
                                    </p:set>
                                    <p:anim from="(-#ppt_w/2)" to="(#ppt_x)" calcmode="lin" valueType="num">
                                      <p:cBhvr>
                                        <p:cTn id="7" dur="600" fill="hold">
                                          <p:stCondLst>
                                            <p:cond delay="0"/>
                                          </p:stCondLst>
                                        </p:cTn>
                                        <p:tgtEl>
                                          <p:spTgt spid="48130"/>
                                        </p:tgtEl>
                                        <p:attrNameLst>
                                          <p:attrName>ppt_x</p:attrName>
                                        </p:attrNameLst>
                                      </p:cBhvr>
                                    </p:anim>
                                    <p:anim from="0" to="-1.0" calcmode="lin" valueType="num">
                                      <p:cBhvr>
                                        <p:cTn id="8" dur="200" decel="50000" autoRev="1" fill="hold">
                                          <p:stCondLst>
                                            <p:cond delay="600"/>
                                          </p:stCondLst>
                                        </p:cTn>
                                        <p:tgtEl>
                                          <p:spTgt spid="48130"/>
                                        </p:tgtEl>
                                        <p:attrNameLst>
                                          <p:attrName>xshear</p:attrName>
                                        </p:attrNameLst>
                                      </p:cBhvr>
                                    </p:anim>
                                    <p:animScale>
                                      <p:cBhvr>
                                        <p:cTn id="9" dur="200" decel="100000" autoRev="1" fill="hold">
                                          <p:stCondLst>
                                            <p:cond delay="600"/>
                                          </p:stCondLst>
                                        </p:cTn>
                                        <p:tgtEl>
                                          <p:spTgt spid="48130"/>
                                        </p:tgtEl>
                                      </p:cBhvr>
                                      <p:from x="100000" y="100000"/>
                                      <p:to x="80000" y="100000"/>
                                    </p:animScale>
                                    <p:anim by="(#ppt_h/3+#ppt_w*0.1)" calcmode="lin" valueType="num">
                                      <p:cBhvr additive="sum">
                                        <p:cTn id="10" dur="200" decel="100000" autoRev="1" fill="hold">
                                          <p:stCondLst>
                                            <p:cond delay="600"/>
                                          </p:stCondLst>
                                        </p:cTn>
                                        <p:tgtEl>
                                          <p:spTgt spid="48130"/>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Text Box 3"/>
          <p:cNvSpPr txBox="1">
            <a:spLocks noChangeArrowheads="1"/>
          </p:cNvSpPr>
          <p:nvPr/>
        </p:nvSpPr>
        <p:spPr bwMode="auto">
          <a:xfrm>
            <a:off x="4572000" y="1828800"/>
            <a:ext cx="2449513" cy="457200"/>
          </a:xfrm>
          <a:prstGeom prst="rect">
            <a:avLst/>
          </a:prstGeom>
          <a:noFill/>
          <a:ln w="9525">
            <a:noFill/>
            <a:miter lim="800000"/>
            <a:headEnd/>
            <a:tailEnd/>
          </a:ln>
          <a:effectLst/>
        </p:spPr>
        <p:txBody>
          <a:bodyPr>
            <a:spAutoFit/>
          </a:bodyPr>
          <a:lstStyle/>
          <a:p>
            <a:pPr algn="l" eaLnBrk="1" hangingPunct="1">
              <a:spcBef>
                <a:spcPct val="50000"/>
              </a:spcBef>
            </a:pPr>
            <a:r>
              <a:rPr lang="en-US" sz="2400" u="sng">
                <a:latin typeface="Arial" charset="0"/>
              </a:rPr>
              <a:t>Tìm hiểu bài</a:t>
            </a:r>
          </a:p>
        </p:txBody>
      </p:sp>
      <p:sp>
        <p:nvSpPr>
          <p:cNvPr id="50180" name="Text Box 4"/>
          <p:cNvSpPr txBox="1">
            <a:spLocks noChangeArrowheads="1"/>
          </p:cNvSpPr>
          <p:nvPr/>
        </p:nvSpPr>
        <p:spPr bwMode="auto">
          <a:xfrm>
            <a:off x="1044575" y="1643063"/>
            <a:ext cx="2449513" cy="457200"/>
          </a:xfrm>
          <a:prstGeom prst="rect">
            <a:avLst/>
          </a:prstGeom>
          <a:noFill/>
          <a:ln w="9525">
            <a:noFill/>
            <a:miter lim="800000"/>
            <a:headEnd/>
            <a:tailEnd/>
          </a:ln>
          <a:effectLst/>
        </p:spPr>
        <p:txBody>
          <a:bodyPr>
            <a:spAutoFit/>
          </a:bodyPr>
          <a:lstStyle/>
          <a:p>
            <a:pPr algn="l" eaLnBrk="1" hangingPunct="1">
              <a:spcBef>
                <a:spcPct val="50000"/>
              </a:spcBef>
            </a:pPr>
            <a:r>
              <a:rPr lang="en-US" sz="2400" u="sng">
                <a:latin typeface="Arial" charset="0"/>
              </a:rPr>
              <a:t>Luyện đọc</a:t>
            </a:r>
          </a:p>
        </p:txBody>
      </p:sp>
      <p:sp>
        <p:nvSpPr>
          <p:cNvPr id="50187" name="Line 11"/>
          <p:cNvSpPr>
            <a:spLocks noChangeShapeType="1"/>
          </p:cNvSpPr>
          <p:nvPr/>
        </p:nvSpPr>
        <p:spPr bwMode="auto">
          <a:xfrm flipH="1">
            <a:off x="3048000" y="1905000"/>
            <a:ext cx="1588" cy="2951163"/>
          </a:xfrm>
          <a:prstGeom prst="line">
            <a:avLst/>
          </a:prstGeom>
          <a:noFill/>
          <a:ln w="9525">
            <a:solidFill>
              <a:srgbClr val="FFFF66"/>
            </a:solidFill>
            <a:round/>
            <a:headEnd/>
            <a:tailEnd/>
          </a:ln>
          <a:effectLst/>
        </p:spPr>
        <p:txBody>
          <a:bodyPr/>
          <a:lstStyle/>
          <a:p>
            <a:endParaRPr lang="en-US"/>
          </a:p>
        </p:txBody>
      </p:sp>
      <p:sp>
        <p:nvSpPr>
          <p:cNvPr id="50196" name="Text Box 20"/>
          <p:cNvSpPr txBox="1">
            <a:spLocks noChangeArrowheads="1"/>
          </p:cNvSpPr>
          <p:nvPr/>
        </p:nvSpPr>
        <p:spPr bwMode="auto">
          <a:xfrm>
            <a:off x="0" y="3200400"/>
            <a:ext cx="3265488" cy="488950"/>
          </a:xfrm>
          <a:prstGeom prst="rect">
            <a:avLst/>
          </a:prstGeom>
          <a:noFill/>
          <a:ln w="9525">
            <a:noFill/>
            <a:miter lim="800000"/>
            <a:headEnd/>
            <a:tailEnd/>
          </a:ln>
          <a:effectLst/>
        </p:spPr>
        <p:txBody>
          <a:bodyPr>
            <a:spAutoFit/>
          </a:bodyPr>
          <a:lstStyle/>
          <a:p>
            <a:pPr algn="l" eaLnBrk="1" hangingPunct="1">
              <a:spcBef>
                <a:spcPct val="50000"/>
              </a:spcBef>
            </a:pPr>
            <a:r>
              <a:rPr lang="en-US" sz="2600">
                <a:latin typeface="Arial" charset="0"/>
              </a:rPr>
              <a:t>- </a:t>
            </a:r>
            <a:r>
              <a:rPr lang="en-US" sz="2400">
                <a:latin typeface="Arial" charset="0"/>
              </a:rPr>
              <a:t>phì phào</a:t>
            </a:r>
          </a:p>
        </p:txBody>
      </p:sp>
      <p:sp>
        <p:nvSpPr>
          <p:cNvPr id="50197" name="Text Box 21"/>
          <p:cNvSpPr txBox="1">
            <a:spLocks noChangeArrowheads="1"/>
          </p:cNvSpPr>
          <p:nvPr/>
        </p:nvSpPr>
        <p:spPr bwMode="auto">
          <a:xfrm>
            <a:off x="0" y="2667000"/>
            <a:ext cx="3163888" cy="457200"/>
          </a:xfrm>
          <a:prstGeom prst="rect">
            <a:avLst/>
          </a:prstGeom>
          <a:noFill/>
          <a:ln w="9525">
            <a:noFill/>
            <a:miter lim="800000"/>
            <a:headEnd/>
            <a:tailEnd/>
          </a:ln>
          <a:effectLst/>
        </p:spPr>
        <p:txBody>
          <a:bodyPr>
            <a:spAutoFit/>
          </a:bodyPr>
          <a:lstStyle/>
          <a:p>
            <a:pPr algn="l" eaLnBrk="1" hangingPunct="1">
              <a:spcBef>
                <a:spcPct val="50000"/>
              </a:spcBef>
            </a:pPr>
            <a:r>
              <a:rPr lang="en-US" sz="2400">
                <a:latin typeface="Arial" charset="0"/>
              </a:rPr>
              <a:t>- dòng dõi quan sang</a:t>
            </a:r>
          </a:p>
        </p:txBody>
      </p:sp>
      <p:sp>
        <p:nvSpPr>
          <p:cNvPr id="50198" name="Text Box 22"/>
          <p:cNvSpPr txBox="1">
            <a:spLocks noChangeArrowheads="1"/>
          </p:cNvSpPr>
          <p:nvPr/>
        </p:nvSpPr>
        <p:spPr bwMode="auto">
          <a:xfrm>
            <a:off x="0" y="3810000"/>
            <a:ext cx="2514600" cy="457200"/>
          </a:xfrm>
          <a:prstGeom prst="rect">
            <a:avLst/>
          </a:prstGeom>
          <a:noFill/>
          <a:ln w="9525">
            <a:noFill/>
            <a:miter lim="800000"/>
            <a:headEnd/>
            <a:tailEnd/>
          </a:ln>
          <a:effectLst/>
        </p:spPr>
        <p:txBody>
          <a:bodyPr>
            <a:spAutoFit/>
          </a:bodyPr>
          <a:lstStyle/>
          <a:p>
            <a:pPr algn="l">
              <a:spcBef>
                <a:spcPct val="50000"/>
              </a:spcBef>
            </a:pPr>
            <a:r>
              <a:rPr lang="en-US" sz="2400">
                <a:latin typeface="Arial" charset="0"/>
              </a:rPr>
              <a:t>- cúc cắc</a:t>
            </a:r>
          </a:p>
        </p:txBody>
      </p:sp>
      <p:sp>
        <p:nvSpPr>
          <p:cNvPr id="50199" name="Text Box 23"/>
          <p:cNvSpPr txBox="1">
            <a:spLocks noChangeArrowheads="1"/>
          </p:cNvSpPr>
          <p:nvPr/>
        </p:nvSpPr>
        <p:spPr bwMode="auto">
          <a:xfrm>
            <a:off x="0" y="2133600"/>
            <a:ext cx="3155950" cy="488950"/>
          </a:xfrm>
          <a:prstGeom prst="rect">
            <a:avLst/>
          </a:prstGeom>
          <a:noFill/>
          <a:ln w="9525">
            <a:noFill/>
            <a:miter lim="800000"/>
            <a:headEnd/>
            <a:tailEnd/>
          </a:ln>
          <a:effectLst/>
        </p:spPr>
        <p:txBody>
          <a:bodyPr>
            <a:spAutoFit/>
          </a:bodyPr>
          <a:lstStyle/>
          <a:p>
            <a:pPr algn="l" eaLnBrk="1" hangingPunct="1">
              <a:spcBef>
                <a:spcPct val="50000"/>
              </a:spcBef>
            </a:pPr>
            <a:r>
              <a:rPr lang="en-US" sz="2600">
                <a:latin typeface="Arial" charset="0"/>
              </a:rPr>
              <a:t>- </a:t>
            </a:r>
            <a:r>
              <a:rPr lang="en-US" sz="2600">
                <a:latin typeface=".VnArial" pitchFamily="34" charset="0"/>
              </a:rPr>
              <a:t>nghe </a:t>
            </a:r>
            <a:r>
              <a:rPr lang="en-US" sz="2600">
                <a:latin typeface="Arial" charset="0"/>
              </a:rPr>
              <a:t>r</a:t>
            </a:r>
            <a:r>
              <a:rPr lang="en-US" sz="2400">
                <a:latin typeface="Arial" charset="0"/>
              </a:rPr>
              <a:t>õ mồn một</a:t>
            </a:r>
          </a:p>
        </p:txBody>
      </p:sp>
      <p:sp>
        <p:nvSpPr>
          <p:cNvPr id="50204" name="Text Box 28">
            <a:hlinkClick r:id="" action="ppaction://noaction"/>
          </p:cNvPr>
          <p:cNvSpPr txBox="1">
            <a:spLocks noChangeArrowheads="1"/>
          </p:cNvSpPr>
          <p:nvPr/>
        </p:nvSpPr>
        <p:spPr bwMode="auto">
          <a:xfrm>
            <a:off x="4648200" y="3200400"/>
            <a:ext cx="2449513" cy="488950"/>
          </a:xfrm>
          <a:prstGeom prst="rect">
            <a:avLst/>
          </a:prstGeom>
          <a:noFill/>
          <a:ln w="9525">
            <a:noFill/>
            <a:miter lim="800000"/>
            <a:headEnd/>
            <a:tailEnd/>
          </a:ln>
          <a:effectLst/>
        </p:spPr>
        <p:txBody>
          <a:bodyPr>
            <a:spAutoFit/>
          </a:bodyPr>
          <a:lstStyle/>
          <a:p>
            <a:pPr algn="l" eaLnBrk="1" hangingPunct="1">
              <a:spcBef>
                <a:spcPct val="50000"/>
              </a:spcBef>
            </a:pPr>
            <a:r>
              <a:rPr lang="en-US" sz="2600">
                <a:latin typeface="Arial" charset="0"/>
              </a:rPr>
              <a:t>- </a:t>
            </a:r>
            <a:r>
              <a:rPr lang="en-US" sz="2400">
                <a:latin typeface="Arial" charset="0"/>
              </a:rPr>
              <a:t>đầy tớ</a:t>
            </a:r>
          </a:p>
        </p:txBody>
      </p:sp>
      <p:sp>
        <p:nvSpPr>
          <p:cNvPr id="50205" name="Text Box 29"/>
          <p:cNvSpPr txBox="1">
            <a:spLocks noChangeArrowheads="1"/>
          </p:cNvSpPr>
          <p:nvPr/>
        </p:nvSpPr>
        <p:spPr bwMode="auto">
          <a:xfrm>
            <a:off x="4648200" y="2667000"/>
            <a:ext cx="3124200" cy="488950"/>
          </a:xfrm>
          <a:prstGeom prst="rect">
            <a:avLst/>
          </a:prstGeom>
          <a:noFill/>
          <a:ln w="9525">
            <a:noFill/>
            <a:miter lim="800000"/>
            <a:headEnd/>
            <a:tailEnd/>
          </a:ln>
          <a:effectLst/>
        </p:spPr>
        <p:txBody>
          <a:bodyPr>
            <a:spAutoFit/>
          </a:bodyPr>
          <a:lstStyle/>
          <a:p>
            <a:pPr algn="l">
              <a:buFontTx/>
              <a:buChar char="-"/>
            </a:pPr>
            <a:r>
              <a:rPr lang="en-US" sz="2600">
                <a:latin typeface="Arial" charset="0"/>
              </a:rPr>
              <a:t> </a:t>
            </a:r>
            <a:r>
              <a:rPr lang="en-US" sz="2400">
                <a:latin typeface="Arial" charset="0"/>
              </a:rPr>
              <a:t>kiếm sống</a:t>
            </a:r>
          </a:p>
        </p:txBody>
      </p:sp>
      <p:sp>
        <p:nvSpPr>
          <p:cNvPr id="50206" name="Text Box 30"/>
          <p:cNvSpPr txBox="1">
            <a:spLocks noChangeArrowheads="1"/>
          </p:cNvSpPr>
          <p:nvPr/>
        </p:nvSpPr>
        <p:spPr bwMode="auto">
          <a:xfrm>
            <a:off x="4648200" y="2286000"/>
            <a:ext cx="2449513" cy="488950"/>
          </a:xfrm>
          <a:prstGeom prst="rect">
            <a:avLst/>
          </a:prstGeom>
          <a:noFill/>
          <a:ln w="9525">
            <a:noFill/>
            <a:miter lim="800000"/>
            <a:headEnd/>
            <a:tailEnd/>
          </a:ln>
          <a:effectLst/>
        </p:spPr>
        <p:txBody>
          <a:bodyPr>
            <a:spAutoFit/>
          </a:bodyPr>
          <a:lstStyle/>
          <a:p>
            <a:pPr algn="l" eaLnBrk="1" hangingPunct="1">
              <a:spcBef>
                <a:spcPct val="50000"/>
              </a:spcBef>
            </a:pPr>
            <a:r>
              <a:rPr lang="en-US" sz="2600">
                <a:latin typeface="Arial" charset="0"/>
              </a:rPr>
              <a:t>- </a:t>
            </a:r>
            <a:r>
              <a:rPr lang="en-US" sz="2400">
                <a:latin typeface="Arial" charset="0"/>
              </a:rPr>
              <a:t>thưa</a:t>
            </a:r>
          </a:p>
        </p:txBody>
      </p:sp>
      <p:sp>
        <p:nvSpPr>
          <p:cNvPr id="50210" name="Text Box 34"/>
          <p:cNvSpPr txBox="1">
            <a:spLocks noChangeArrowheads="1"/>
          </p:cNvSpPr>
          <p:nvPr/>
        </p:nvSpPr>
        <p:spPr bwMode="auto">
          <a:xfrm>
            <a:off x="2971800" y="4495800"/>
            <a:ext cx="6019800" cy="396875"/>
          </a:xfrm>
          <a:prstGeom prst="rect">
            <a:avLst/>
          </a:prstGeom>
          <a:noFill/>
          <a:ln w="9525">
            <a:noFill/>
            <a:miter lim="800000"/>
            <a:headEnd/>
            <a:tailEnd/>
          </a:ln>
          <a:effectLst/>
        </p:spPr>
        <p:txBody>
          <a:bodyPr>
            <a:spAutoFit/>
          </a:bodyPr>
          <a:lstStyle/>
          <a:p>
            <a:pPr algn="l">
              <a:buFontTx/>
              <a:buChar char="•"/>
            </a:pPr>
            <a:r>
              <a:rPr lang="en-US" sz="2000">
                <a:latin typeface="Arial" charset="0"/>
              </a:rPr>
              <a:t>Ý2 :Cương thuyết phục mẹ.</a:t>
            </a:r>
          </a:p>
        </p:txBody>
      </p:sp>
      <p:sp>
        <p:nvSpPr>
          <p:cNvPr id="50211" name="Text Box 35"/>
          <p:cNvSpPr txBox="1">
            <a:spLocks noChangeArrowheads="1"/>
          </p:cNvSpPr>
          <p:nvPr/>
        </p:nvSpPr>
        <p:spPr bwMode="auto">
          <a:xfrm>
            <a:off x="3048000" y="4038600"/>
            <a:ext cx="6096000" cy="396875"/>
          </a:xfrm>
          <a:prstGeom prst="rect">
            <a:avLst/>
          </a:prstGeom>
          <a:noFill/>
          <a:ln w="9525">
            <a:noFill/>
            <a:miter lim="800000"/>
            <a:headEnd/>
            <a:tailEnd/>
          </a:ln>
          <a:effectLst/>
        </p:spPr>
        <p:txBody>
          <a:bodyPr>
            <a:spAutoFit/>
          </a:bodyPr>
          <a:lstStyle/>
          <a:p>
            <a:pPr algn="l" eaLnBrk="1" hangingPunct="1">
              <a:spcBef>
                <a:spcPct val="50000"/>
              </a:spcBef>
              <a:buFontTx/>
              <a:buChar char="•"/>
            </a:pPr>
            <a:r>
              <a:rPr lang="en-US" sz="2000">
                <a:latin typeface="Arial" charset="0"/>
              </a:rPr>
              <a:t>Ý1:Cương mơ ước trở thành thợ rèn để kiếm sống</a:t>
            </a:r>
          </a:p>
        </p:txBody>
      </p:sp>
      <p:sp>
        <p:nvSpPr>
          <p:cNvPr id="50217" name="Text Box 41"/>
          <p:cNvSpPr txBox="1">
            <a:spLocks noChangeArrowheads="1"/>
          </p:cNvSpPr>
          <p:nvPr/>
        </p:nvSpPr>
        <p:spPr bwMode="auto">
          <a:xfrm>
            <a:off x="228600" y="4878388"/>
            <a:ext cx="8610600" cy="1979612"/>
          </a:xfrm>
          <a:prstGeom prst="rect">
            <a:avLst/>
          </a:prstGeom>
          <a:noFill/>
          <a:ln w="9525">
            <a:noFill/>
            <a:miter lim="800000"/>
            <a:headEnd/>
            <a:tailEnd/>
          </a:ln>
          <a:effectLst/>
        </p:spPr>
        <p:txBody>
          <a:bodyPr>
            <a:spAutoFit/>
          </a:bodyPr>
          <a:lstStyle/>
          <a:p>
            <a:pPr algn="l" eaLnBrk="1" hangingPunct="1">
              <a:spcBef>
                <a:spcPct val="50000"/>
              </a:spcBef>
            </a:pPr>
            <a:r>
              <a:rPr lang="en-US" sz="2400">
                <a:latin typeface="Times New Roman" pitchFamily="18" charset="0"/>
              </a:rPr>
              <a:t> </a:t>
            </a:r>
            <a:r>
              <a:rPr lang="en-US" sz="2400" u="sng">
                <a:latin typeface="Times New Roman" pitchFamily="18" charset="0"/>
              </a:rPr>
              <a:t>N</a:t>
            </a:r>
            <a:r>
              <a:rPr lang="en-US" sz="2800" u="sng">
                <a:latin typeface="Times New Roman" pitchFamily="18" charset="0"/>
              </a:rPr>
              <a:t>ội dung</a:t>
            </a:r>
            <a:r>
              <a:rPr lang="en-US" sz="2400">
                <a:latin typeface="Times New Roman" pitchFamily="18" charset="0"/>
              </a:rPr>
              <a:t>: </a:t>
            </a:r>
          </a:p>
          <a:p>
            <a:pPr algn="l" eaLnBrk="1" hangingPunct="1">
              <a:spcBef>
                <a:spcPct val="50000"/>
              </a:spcBef>
            </a:pPr>
            <a:r>
              <a:rPr lang="en-US" sz="2400">
                <a:latin typeface="Arial" charset="0"/>
              </a:rPr>
              <a:t>Cương mơ ước trở thành thợ rèn để kiếm sống nên đã thuyết phục mẹ để mẹ thấy nghề nghiệp nào cũng đáng quý.</a:t>
            </a:r>
          </a:p>
          <a:p>
            <a:pPr algn="l" eaLnBrk="1" hangingPunct="1">
              <a:spcBef>
                <a:spcPct val="50000"/>
              </a:spcBef>
            </a:pPr>
            <a:endParaRPr lang="en-US" sz="2400">
              <a:latin typeface="Times New Roman" pitchFamily="18" charset="0"/>
            </a:endParaRPr>
          </a:p>
        </p:txBody>
      </p:sp>
      <p:sp>
        <p:nvSpPr>
          <p:cNvPr id="18" name="Text Box 19"/>
          <p:cNvSpPr txBox="1">
            <a:spLocks noChangeArrowheads="1"/>
          </p:cNvSpPr>
          <p:nvPr/>
        </p:nvSpPr>
        <p:spPr bwMode="auto">
          <a:xfrm>
            <a:off x="503237" y="0"/>
            <a:ext cx="8640763" cy="2225675"/>
          </a:xfrm>
          <a:prstGeom prst="rect">
            <a:avLst/>
          </a:prstGeom>
          <a:noFill/>
          <a:ln w="9525">
            <a:noFill/>
            <a:miter lim="800000"/>
            <a:headEnd/>
            <a:tailEnd/>
          </a:ln>
          <a:effectLst/>
        </p:spPr>
        <p:txBody>
          <a:bodyPr>
            <a:spAutoFit/>
          </a:bodyPr>
          <a:lstStyle/>
          <a:p>
            <a:pPr marL="342900" indent="-342900" algn="l" eaLnBrk="1" hangingPunct="1">
              <a:spcBef>
                <a:spcPct val="50000"/>
              </a:spcBef>
            </a:pPr>
            <a:r>
              <a:rPr lang="en-US" sz="2400" dirty="0">
                <a:latin typeface="Arial" charset="0"/>
              </a:rPr>
              <a:t>                       </a:t>
            </a:r>
            <a:r>
              <a:rPr lang="en-US" sz="2800" i="1" dirty="0" err="1" smtClean="0">
                <a:latin typeface="Times New Roman" pitchFamily="18" charset="0"/>
              </a:rPr>
              <a:t>Thứ</a:t>
            </a:r>
            <a:r>
              <a:rPr lang="en-US" sz="2800" i="1" dirty="0" smtClean="0">
                <a:latin typeface="Times New Roman" pitchFamily="18" charset="0"/>
              </a:rPr>
              <a:t>      , </a:t>
            </a:r>
            <a:r>
              <a:rPr lang="en-US" sz="2800" i="1" dirty="0" err="1">
                <a:latin typeface="Times New Roman" pitchFamily="18" charset="0"/>
              </a:rPr>
              <a:t>ngày</a:t>
            </a:r>
            <a:r>
              <a:rPr lang="en-US" sz="2800" i="1" dirty="0">
                <a:latin typeface="Times New Roman" pitchFamily="18" charset="0"/>
              </a:rPr>
              <a:t> </a:t>
            </a:r>
            <a:r>
              <a:rPr lang="en-US" sz="2800" i="1" dirty="0" smtClean="0">
                <a:latin typeface="Times New Roman" pitchFamily="18" charset="0"/>
              </a:rPr>
              <a:t>     </a:t>
            </a:r>
            <a:r>
              <a:rPr lang="en-US" sz="2800" i="1" dirty="0" err="1">
                <a:latin typeface="Times New Roman" pitchFamily="18" charset="0"/>
              </a:rPr>
              <a:t>tháng</a:t>
            </a:r>
            <a:r>
              <a:rPr lang="en-US" sz="2800" i="1" dirty="0">
                <a:latin typeface="Times New Roman" pitchFamily="18" charset="0"/>
              </a:rPr>
              <a:t> </a:t>
            </a:r>
            <a:r>
              <a:rPr lang="en-US" sz="2800" i="1" dirty="0" smtClean="0">
                <a:latin typeface="Times New Roman" pitchFamily="18" charset="0"/>
              </a:rPr>
              <a:t>  </a:t>
            </a:r>
            <a:r>
              <a:rPr lang="en-US" sz="2800" i="1" dirty="0" err="1">
                <a:latin typeface="Times New Roman" pitchFamily="18" charset="0"/>
              </a:rPr>
              <a:t>năm</a:t>
            </a:r>
            <a:r>
              <a:rPr lang="en-US" sz="2800" i="1" dirty="0">
                <a:latin typeface="Times New Roman" pitchFamily="18" charset="0"/>
              </a:rPr>
              <a:t> </a:t>
            </a:r>
            <a:r>
              <a:rPr lang="en-US" sz="2800" i="1" dirty="0" smtClean="0">
                <a:latin typeface="Times New Roman" pitchFamily="18" charset="0"/>
              </a:rPr>
              <a:t> </a:t>
            </a:r>
            <a:r>
              <a:rPr lang="en-US" sz="2400" dirty="0" smtClean="0">
                <a:latin typeface="Times New Roman" pitchFamily="18" charset="0"/>
              </a:rPr>
              <a:t>        </a:t>
            </a:r>
            <a:r>
              <a:rPr lang="en-US" sz="2400" dirty="0">
                <a:latin typeface="Times New Roman" pitchFamily="18" charset="0"/>
              </a:rPr>
              <a:t>					</a:t>
            </a:r>
            <a:r>
              <a:rPr lang="en-US" sz="2800" u="sng" dirty="0" err="1">
                <a:latin typeface="Times New Roman" pitchFamily="18" charset="0"/>
              </a:rPr>
              <a:t>Tập</a:t>
            </a:r>
            <a:r>
              <a:rPr lang="en-US" sz="2800" u="sng" dirty="0">
                <a:latin typeface="Times New Roman" pitchFamily="18" charset="0"/>
              </a:rPr>
              <a:t> </a:t>
            </a:r>
            <a:r>
              <a:rPr lang="en-US" sz="2800" u="sng" dirty="0" err="1">
                <a:latin typeface="Times New Roman" pitchFamily="18" charset="0"/>
              </a:rPr>
              <a:t>đọc</a:t>
            </a:r>
            <a:r>
              <a:rPr lang="en-US" sz="2400" dirty="0">
                <a:latin typeface="Times New Roman" pitchFamily="18" charset="0"/>
              </a:rPr>
              <a:t>: </a:t>
            </a:r>
          </a:p>
          <a:p>
            <a:pPr marL="342900" indent="-342900" eaLnBrk="1" hangingPunct="1">
              <a:spcBef>
                <a:spcPct val="50000"/>
              </a:spcBef>
            </a:pPr>
            <a:r>
              <a:rPr lang="en-US" sz="2400" b="1" dirty="0">
                <a:solidFill>
                  <a:srgbClr val="0000FF"/>
                </a:solidFill>
              </a:rPr>
              <a:t> </a:t>
            </a:r>
            <a:r>
              <a:rPr lang="en-US" sz="3200" b="1" dirty="0" err="1">
                <a:solidFill>
                  <a:srgbClr val="FF0066"/>
                </a:solidFill>
                <a:latin typeface="Arial" charset="0"/>
              </a:rPr>
              <a:t>Thưa</a:t>
            </a:r>
            <a:r>
              <a:rPr lang="en-US" sz="3200" b="1" dirty="0">
                <a:solidFill>
                  <a:srgbClr val="FF0066"/>
                </a:solidFill>
                <a:latin typeface="Arial" charset="0"/>
              </a:rPr>
              <a:t> </a:t>
            </a:r>
            <a:r>
              <a:rPr lang="en-US" sz="3200" b="1" dirty="0" err="1">
                <a:solidFill>
                  <a:srgbClr val="FF0066"/>
                </a:solidFill>
                <a:latin typeface="Arial" charset="0"/>
              </a:rPr>
              <a:t>chuyện</a:t>
            </a:r>
            <a:r>
              <a:rPr lang="en-US" sz="3200" b="1" dirty="0">
                <a:solidFill>
                  <a:srgbClr val="FF0066"/>
                </a:solidFill>
                <a:latin typeface="Arial" charset="0"/>
              </a:rPr>
              <a:t> </a:t>
            </a:r>
            <a:r>
              <a:rPr lang="en-US" sz="3200" b="1" dirty="0" err="1">
                <a:solidFill>
                  <a:srgbClr val="FF0066"/>
                </a:solidFill>
                <a:latin typeface="Arial" charset="0"/>
              </a:rPr>
              <a:t>với</a:t>
            </a:r>
            <a:r>
              <a:rPr lang="en-US" sz="3200" b="1" dirty="0">
                <a:solidFill>
                  <a:srgbClr val="FF0066"/>
                </a:solidFill>
                <a:latin typeface="Arial" charset="0"/>
              </a:rPr>
              <a:t> </a:t>
            </a:r>
            <a:r>
              <a:rPr lang="en-US" sz="3200" b="1" dirty="0" err="1">
                <a:solidFill>
                  <a:srgbClr val="FF0066"/>
                </a:solidFill>
                <a:latin typeface="Arial" charset="0"/>
              </a:rPr>
              <a:t>mẹ</a:t>
            </a:r>
            <a:r>
              <a:rPr lang="en-US" sz="2400" dirty="0">
                <a:latin typeface="Times New Roman" pitchFamily="18" charset="0"/>
              </a:rPr>
              <a:t> </a:t>
            </a:r>
          </a:p>
          <a:p>
            <a:pPr marL="342900" indent="-342900" eaLnBrk="1" hangingPunct="1">
              <a:spcBef>
                <a:spcPct val="50000"/>
              </a:spcBef>
            </a:pPr>
            <a:r>
              <a:rPr lang="en-US" sz="2400" dirty="0">
                <a:latin typeface="Times New Roman" pitchFamily="18" charset="0"/>
              </a:rPr>
              <a:t>                                                        </a:t>
            </a: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50217"/>
                                        </p:tgtEl>
                                        <p:attrNameLst>
                                          <p:attrName>style.visibility</p:attrName>
                                        </p:attrNameLst>
                                      </p:cBhvr>
                                      <p:to>
                                        <p:strVal val="visible"/>
                                      </p:to>
                                    </p:set>
                                    <p:animEffect transition="in" filter="wheel(4)">
                                      <p:cBhvr>
                                        <p:cTn id="7" dur="2000"/>
                                        <p:tgtEl>
                                          <p:spTgt spid="502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217" grpId="0"/>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317663"/>
  <p:tag name="VIOLETTITLE" val="Tập đọc:Thưa chuyện với mẹ(Chuẩn)"/>
  <p:tag name="VIOLETLESSON" val="17"/>
  <p:tag name="VIOLETCATID" val="8048927"/>
  <p:tag name="VIOLETSUBJECT" val="Tập đọc 4"/>
  <p:tag name="VIOLETAUTHORID" val="1459765"/>
  <p:tag name="VIOLETAUTHORNAME" val="Phạm Thị Thu Thuỷ"/>
  <p:tag name="VIOLETAUTHORAVATAR" val="9/7/6/5/1459765.jpg"/>
  <p:tag name="VIOLETAUTHORADDRESS" val="Trường tiểu học Thạch Bằng - Hà Tĩnh"/>
  <p:tag name="VIOLETDATE" val="2009-10-13 07:31:15"/>
  <p:tag name="VIOLETHIT" val="607"/>
  <p:tag name="VIOLETLIKE" val="0"/>
  <p:tag name="MMPROD_NEXTUNIQUEID" val="10012"/>
  <p:tag name="MMPROD_UIDATA" val="&lt;database version=&quot;7.0&quot;&gt;&lt;object type=&quot;1&quot; unique_id=&quot;10001&quot;&gt;&lt;object type=&quot;2&quot; unique_id=&quot;10314&quot;&gt;&lt;object type=&quot;3&quot; unique_id=&quot;10316&quot;&gt;&lt;property id=&quot;20148&quot; value=&quot;5&quot;/&gt;&lt;property id=&quot;20300&quot; value=&quot;Slide 2&quot;/&gt;&lt;property id=&quot;20307&quot; value=&quot;282&quot;/&gt;&lt;/object&gt;&lt;object type=&quot;3&quot; unique_id=&quot;10317&quot;&gt;&lt;property id=&quot;20148&quot; value=&quot;5&quot;/&gt;&lt;property id=&quot;20300&quot; value=&quot;Slide 3&quot;/&gt;&lt;property id=&quot;20307&quot; value=&quot;284&quot;/&gt;&lt;/object&gt;&lt;object type=&quot;3&quot; unique_id=&quot;10318&quot;&gt;&lt;property id=&quot;20148&quot; value=&quot;5&quot;/&gt;&lt;property id=&quot;20300&quot; value=&quot;Slide 4&quot;/&gt;&lt;property id=&quot;20307&quot; value=&quot;294&quot;/&gt;&lt;/object&gt;&lt;object type=&quot;3&quot; unique_id=&quot;10319&quot;&gt;&lt;property id=&quot;20148&quot; value=&quot;5&quot;/&gt;&lt;property id=&quot;20300&quot; value=&quot;Slide 5&quot;/&gt;&lt;property id=&quot;20307&quot; value=&quot;291&quot;/&gt;&lt;/object&gt;&lt;object type=&quot;3&quot; unique_id=&quot;10320&quot;&gt;&lt;property id=&quot;20148&quot; value=&quot;5&quot;/&gt;&lt;property id=&quot;20300&quot; value=&quot;Slide 6&quot;/&gt;&lt;property id=&quot;20307&quot; value=&quot;293&quot;/&gt;&lt;/object&gt;&lt;object type=&quot;3&quot; unique_id=&quot;10321&quot;&gt;&lt;property id=&quot;20148&quot; value=&quot;5&quot;/&gt;&lt;property id=&quot;20300&quot; value=&quot;Slide 7&quot;/&gt;&lt;property id=&quot;20307&quot; value=&quot;285&quot;/&gt;&lt;/object&gt;&lt;object type=&quot;3&quot; unique_id=&quot;10322&quot;&gt;&lt;property id=&quot;20148&quot; value=&quot;5&quot;/&gt;&lt;property id=&quot;20300&quot; value=&quot;Slide 8&quot;/&gt;&lt;property id=&quot;20307&quot; value=&quot;288&quot;/&gt;&lt;/object&gt;&lt;object type=&quot;3&quot; unique_id=&quot;10323&quot;&gt;&lt;property id=&quot;20148&quot; value=&quot;5&quot;/&gt;&lt;property id=&quot;20300&quot; value=&quot;Slide 9&quot;/&gt;&lt;property id=&quot;20307&quot; value=&quot;290&quot;/&gt;&lt;/object&gt;&lt;object type=&quot;3&quot; unique_id=&quot;10324&quot;&gt;&lt;property id=&quot;20148&quot; value=&quot;5&quot;/&gt;&lt;property id=&quot;20300&quot; value=&quot;Slide 10&quot;/&gt;&lt;property id=&quot;20307&quot; value=&quot;283&quot;/&gt;&lt;/object&gt;&lt;object type=&quot;3&quot; unique_id=&quot;10325&quot;&gt;&lt;property id=&quot;20148&quot; value=&quot;5&quot;/&gt;&lt;property id=&quot;20300&quot; value=&quot;Slide 11&quot;/&gt;&lt;property id=&quot;20307&quot; value=&quot;295&quot;/&gt;&lt;/object&gt;&lt;object type=&quot;3&quot; unique_id=&quot;10326&quot;&gt;&lt;property id=&quot;20148&quot; value=&quot;5&quot;/&gt;&lt;property id=&quot;20300&quot; value=&quot;Slide 12&quot;/&gt;&lt;property id=&quot;20307&quot; value=&quot;281&quot;/&gt;&lt;/object&gt;&lt;object type=&quot;3&quot; unique_id=&quot;10791&quot;&gt;&lt;property id=&quot;20148&quot; value=&quot;5&quot;/&gt;&lt;property id=&quot;20300&quot; value=&quot;Slide 1&quot;/&gt;&lt;property id=&quot;20307&quot; value=&quot;296&quot;/&gt;&lt;/object&gt;&lt;/object&gt;&lt;object type=&quot;8&quot; unique_id=&quot;10340&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264</TotalTime>
  <Words>354</Words>
  <Application>Microsoft Office PowerPoint</Application>
  <PresentationFormat>On-screen Show (4:3)</PresentationFormat>
  <Paragraphs>88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&lt;arabianhorse&gt;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Thai Dinh Hai</dc:creator>
  <cp:lastModifiedBy>AutoBVT</cp:lastModifiedBy>
  <cp:revision>63</cp:revision>
  <dcterms:created xsi:type="dcterms:W3CDTF">2009-03-02T01:00:22Z</dcterms:created>
  <dcterms:modified xsi:type="dcterms:W3CDTF">2016-01-20T08:59:13Z</dcterms:modified>
</cp:coreProperties>
</file>